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41" r:id="rId2"/>
    <p:sldId id="338" r:id="rId3"/>
    <p:sldId id="339" r:id="rId4"/>
    <p:sldId id="342" r:id="rId5"/>
  </p:sldIdLst>
  <p:sldSz cx="9144000" cy="6858000" type="screen4x3"/>
  <p:notesSz cx="6797675" cy="9928225"/>
  <p:defaultTextStyle>
    <a:defPPr marL="0" marR="0" indent="0" algn="l" defTabSz="914237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1pPr>
    <a:lvl2pPr marL="0" marR="0" indent="457119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2pPr>
    <a:lvl3pPr marL="0" marR="0" indent="914237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3pPr>
    <a:lvl4pPr marL="0" marR="0" indent="1371356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4pPr>
    <a:lvl5pPr marL="0" marR="0" indent="1828474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5pPr>
    <a:lvl6pPr marL="0" marR="0" indent="2285593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6pPr>
    <a:lvl7pPr marL="0" marR="0" indent="2742712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7pPr>
    <a:lvl8pPr marL="0" marR="0" indent="3199830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8pPr>
    <a:lvl9pPr marL="0" marR="0" indent="3656949" algn="l" defTabSz="9142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Frutiger 45 Light"/>
        <a:ea typeface="Frutiger 45 Light"/>
        <a:cs typeface="Frutiger 45 Light"/>
        <a:sym typeface="Frutiger 45 Light"/>
      </a:defRPr>
    </a:lvl9pPr>
  </p:defaultTextStyle>
  <p:extLst>
    <p:ext uri="{EFAFB233-063F-42B5-8137-9DF3F51BA10A}">
      <p15:sldGuideLst xmlns:p15="http://schemas.microsoft.com/office/powerpoint/2012/main">
        <p15:guide id="1" orient="horz" pos="107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93D7"/>
    <a:srgbClr val="FF2604"/>
    <a:srgbClr val="EE730A"/>
    <a:srgbClr val="7B7B7A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CDA"/>
          </a:solidFill>
        </a:fill>
      </a:tcStyle>
    </a:wholeTbl>
    <a:band2H>
      <a:tcTxStyle/>
      <a:tcStyle>
        <a:tcBdr/>
        <a:fill>
          <a:solidFill>
            <a:srgbClr val="FFE7ED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CAD7"/>
          </a:solidFill>
        </a:fill>
      </a:tcStyle>
    </a:wholeTbl>
    <a:band2H>
      <a:tcTxStyle/>
      <a:tcStyle>
        <a:tcBdr/>
        <a:fill>
          <a:solidFill>
            <a:srgbClr val="EFE6EC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CDE"/>
          </a:solidFill>
        </a:fill>
      </a:tcStyle>
    </a:wholeTbl>
    <a:band2H>
      <a:tcTxStyle/>
      <a:tcStyle>
        <a:tcBdr/>
        <a:fill>
          <a:solidFill>
            <a:srgbClr val="E6E7EF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Frutiger 45 Light"/>
          <a:ea typeface="Frutiger 45 Light"/>
          <a:cs typeface="Frutiger 45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Frutiger 45 light"/>
          <a:ea typeface="Frutiger 45 light"/>
          <a:cs typeface="Frutiger 45 light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41"/>
    <p:restoredTop sz="94687"/>
  </p:normalViewPr>
  <p:slideViewPr>
    <p:cSldViewPr>
      <p:cViewPr>
        <p:scale>
          <a:sx n="117" d="100"/>
          <a:sy n="117" d="100"/>
        </p:scale>
        <p:origin x="3776" y="1112"/>
      </p:cViewPr>
      <p:guideLst>
        <p:guide orient="horz" pos="107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118" d="100"/>
          <a:sy n="118" d="100"/>
        </p:scale>
        <p:origin x="5184" y="2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9" name="Shape 119"/>
          <p:cNvSpPr>
            <a:spLocks noGrp="1"/>
          </p:cNvSpPr>
          <p:nvPr>
            <p:ph type="body" sz="quarter" idx="1"/>
          </p:nvPr>
        </p:nvSpPr>
        <p:spPr>
          <a:xfrm>
            <a:off x="906357" y="4715907"/>
            <a:ext cx="4984962" cy="44677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3158859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119" latinLnBrk="0">
      <a:defRPr sz="1200">
        <a:latin typeface="+mj-lt"/>
        <a:ea typeface="+mj-ea"/>
        <a:cs typeface="+mj-cs"/>
        <a:sym typeface="Calibri"/>
      </a:defRPr>
    </a:lvl1pPr>
    <a:lvl2pPr indent="228559" defTabSz="457119" latinLnBrk="0">
      <a:defRPr sz="1200">
        <a:latin typeface="+mj-lt"/>
        <a:ea typeface="+mj-ea"/>
        <a:cs typeface="+mj-cs"/>
        <a:sym typeface="Calibri"/>
      </a:defRPr>
    </a:lvl2pPr>
    <a:lvl3pPr indent="457119" defTabSz="457119" latinLnBrk="0">
      <a:defRPr sz="1200">
        <a:latin typeface="+mj-lt"/>
        <a:ea typeface="+mj-ea"/>
        <a:cs typeface="+mj-cs"/>
        <a:sym typeface="Calibri"/>
      </a:defRPr>
    </a:lvl3pPr>
    <a:lvl4pPr indent="685678" defTabSz="457119" latinLnBrk="0">
      <a:defRPr sz="1200">
        <a:latin typeface="+mj-lt"/>
        <a:ea typeface="+mj-ea"/>
        <a:cs typeface="+mj-cs"/>
        <a:sym typeface="Calibri"/>
      </a:defRPr>
    </a:lvl4pPr>
    <a:lvl5pPr indent="914237" defTabSz="457119" latinLnBrk="0">
      <a:defRPr sz="1200">
        <a:latin typeface="+mj-lt"/>
        <a:ea typeface="+mj-ea"/>
        <a:cs typeface="+mj-cs"/>
        <a:sym typeface="Calibri"/>
      </a:defRPr>
    </a:lvl5pPr>
    <a:lvl6pPr indent="1142797" defTabSz="457119" latinLnBrk="0">
      <a:defRPr sz="1200">
        <a:latin typeface="+mj-lt"/>
        <a:ea typeface="+mj-ea"/>
        <a:cs typeface="+mj-cs"/>
        <a:sym typeface="Calibri"/>
      </a:defRPr>
    </a:lvl6pPr>
    <a:lvl7pPr indent="1371356" defTabSz="457119" latinLnBrk="0">
      <a:defRPr sz="1200">
        <a:latin typeface="+mj-lt"/>
        <a:ea typeface="+mj-ea"/>
        <a:cs typeface="+mj-cs"/>
        <a:sym typeface="Calibri"/>
      </a:defRPr>
    </a:lvl7pPr>
    <a:lvl8pPr indent="1599915" defTabSz="457119" latinLnBrk="0">
      <a:defRPr sz="1200">
        <a:latin typeface="+mj-lt"/>
        <a:ea typeface="+mj-ea"/>
        <a:cs typeface="+mj-cs"/>
        <a:sym typeface="Calibri"/>
      </a:defRPr>
    </a:lvl8pPr>
    <a:lvl9pPr indent="1828474" defTabSz="457119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tif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SH-Gebäudeserv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>
            <a:extLst>
              <a:ext uri="{FF2B5EF4-FFF2-40B4-BE49-F238E27FC236}">
                <a16:creationId xmlns:a16="http://schemas.microsoft.com/office/drawing/2014/main" id="{29EAD06B-9C08-4941-9B6F-958D90AF67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980" r="76427" b="13053"/>
          <a:stretch/>
        </p:blipFill>
        <p:spPr>
          <a:xfrm>
            <a:off x="0" y="0"/>
            <a:ext cx="2568143" cy="685800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3A966467-11FF-424B-A498-AC7A0C9DA0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24322" b="6121"/>
          <a:stretch/>
        </p:blipFill>
        <p:spPr>
          <a:xfrm>
            <a:off x="1763688" y="-821"/>
            <a:ext cx="7374809" cy="6858821"/>
          </a:xfrm>
          <a:prstGeom prst="rect">
            <a:avLst/>
          </a:prstGeom>
        </p:spPr>
      </p:pic>
      <p:pic>
        <p:nvPicPr>
          <p:cNvPr id="13" name="Bild 12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042" y="0"/>
            <a:ext cx="7950873" cy="6858000"/>
          </a:xfrm>
          <a:prstGeom prst="rect">
            <a:avLst/>
          </a:prstGeom>
        </p:spPr>
      </p:pic>
      <p:sp>
        <p:nvSpPr>
          <p:cNvPr id="9" name="Shape 146">
            <a:extLst>
              <a:ext uri="{FF2B5EF4-FFF2-40B4-BE49-F238E27FC236}">
                <a16:creationId xmlns:a16="http://schemas.microsoft.com/office/drawing/2014/main" id="{516B90ED-8433-184B-AAE3-788B1E160D2A}"/>
              </a:ext>
            </a:extLst>
          </p:cNvPr>
          <p:cNvSpPr txBox="1">
            <a:spLocks/>
          </p:cNvSpPr>
          <p:nvPr userDrawn="1"/>
        </p:nvSpPr>
        <p:spPr>
          <a:xfrm>
            <a:off x="467544" y="692696"/>
            <a:ext cx="3600400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marL="358775" marR="0" indent="-358775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1pPr>
            <a:lvl2pPr marL="814387" marR="0" indent="-357187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&gt;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2pPr>
            <a:lvl3pPr marL="1200150" marR="0" indent="-285750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&gt;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3pPr>
            <a:lvl4pPr marL="1657350" marR="0" indent="-285750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&gt;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4pPr>
            <a:lvl5pPr marL="2114550" marR="0" indent="-285750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&gt;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5pPr>
            <a:lvl6pPr marL="2571750" marR="0" indent="-285750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6pPr>
            <a:lvl7pPr marL="3028950" marR="0" indent="-285750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7pPr>
            <a:lvl8pPr marL="3486150" marR="0" indent="-285750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8pPr>
            <a:lvl9pPr marL="3943350" marR="0" indent="-285750" algn="l" defTabSz="91440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500" b="0" i="0" u="none" strike="noStrike" cap="none" spc="0" baseline="0">
                <a:ln>
                  <a:noFill/>
                </a:ln>
                <a:solidFill>
                  <a:schemeClr val="accent2"/>
                </a:solidFill>
                <a:uFillTx/>
                <a:latin typeface="Rotis SemiSans Light 45"/>
                <a:ea typeface="Rotis SemiSans Light 45"/>
                <a:cs typeface="Rotis SemiSans Light 45"/>
                <a:sym typeface="Rotis SemiSans Light 45"/>
              </a:defRPr>
            </a:lvl9pPr>
          </a:lstStyle>
          <a:p>
            <a:pPr marL="0" indent="0" defTabSz="457200" hangingPunct="1">
              <a:spcBef>
                <a:spcPts val="0"/>
              </a:spcBef>
              <a:defRPr sz="2700" cap="all" spc="65">
                <a:solidFill>
                  <a:srgbClr val="8F8F8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lang="de-DE" sz="1600" cap="all" spc="236" dirty="0">
                <a:solidFill>
                  <a:srgbClr val="8F8F8E"/>
                </a:solidFill>
                <a:latin typeface="Corbel" charset="0"/>
                <a:ea typeface="Corbel" charset="0"/>
                <a:cs typeface="Corbel" charset="0"/>
                <a:sym typeface="Helvetica Neue"/>
              </a:rPr>
              <a:t>SH Gebäudeservice</a:t>
            </a:r>
            <a:br>
              <a:rPr lang="de-DE" sz="2700" cap="all" spc="236" dirty="0">
                <a:solidFill>
                  <a:srgbClr val="8F8F8E"/>
                </a:solidFill>
                <a:latin typeface="Corbel" charset="0"/>
                <a:ea typeface="Corbel" charset="0"/>
                <a:cs typeface="Corbel" charset="0"/>
                <a:sym typeface="Helvetica Neue"/>
              </a:rPr>
            </a:br>
            <a:r>
              <a:rPr lang="de-DE" sz="1600" cap="all" spc="236" dirty="0" err="1">
                <a:solidFill>
                  <a:srgbClr val="FF2604"/>
                </a:solidFill>
                <a:latin typeface="Corbel" charset="0"/>
                <a:ea typeface="Corbel" charset="0"/>
                <a:cs typeface="Corbel" charset="0"/>
                <a:sym typeface="Helvetica Neue Light"/>
              </a:rPr>
              <a:t>ar</a:t>
            </a:r>
            <a:r>
              <a:rPr lang="de-DE" sz="1600" cap="all" spc="236" dirty="0">
                <a:solidFill>
                  <a:srgbClr val="FF2604"/>
                </a:solidFill>
                <a:latin typeface="Corbel" charset="0"/>
                <a:ea typeface="Corbel" charset="0"/>
                <a:cs typeface="Corbel" charset="0"/>
                <a:sym typeface="Helvetica Neue Light"/>
              </a:rPr>
              <a:t>-sitzung 9. Mai </a:t>
            </a:r>
            <a:r>
              <a:rPr lang="de-DE" sz="1600" kern="0" cap="all" spc="236" baseline="0" dirty="0">
                <a:solidFill>
                  <a:srgbClr val="FF2604"/>
                </a:solidFill>
                <a:latin typeface="Corbel" charset="0"/>
                <a:ea typeface="Corbel" charset="0"/>
                <a:cs typeface="Corbel" charset="0"/>
                <a:sym typeface="Helvetica Neue Light"/>
              </a:rPr>
              <a:t>2017</a:t>
            </a:r>
            <a:endParaRPr lang="de-DE" sz="2700" kern="0" cap="all" spc="236" baseline="0" dirty="0">
              <a:solidFill>
                <a:srgbClr val="FF2604"/>
              </a:solidFill>
              <a:latin typeface="Corbel" charset="0"/>
              <a:ea typeface="Corbel" charset="0"/>
              <a:cs typeface="Corbel" charset="0"/>
              <a:sym typeface="Helvetica Neue Thin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E88D858E-3729-1149-8338-0F029000B0D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87624" y="3198572"/>
            <a:ext cx="2408246" cy="211925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Zwischenfolie_SH-Gebäudeserv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/>
          <p:nvPr userDrawn="1"/>
        </p:nvSpPr>
        <p:spPr>
          <a:xfrm>
            <a:off x="-11415" y="3"/>
            <a:ext cx="9155077" cy="4140201"/>
          </a:xfrm>
          <a:prstGeom prst="rect">
            <a:avLst/>
          </a:prstGeom>
          <a:solidFill>
            <a:srgbClr val="3B3B3B">
              <a:alpha val="70039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1A93D7"/>
                </a:solidFill>
              </a:defRPr>
            </a:pPr>
            <a:endParaRPr sz="1800"/>
          </a:p>
        </p:txBody>
      </p:sp>
      <p:sp>
        <p:nvSpPr>
          <p:cNvPr id="29" name="Shape 29"/>
          <p:cNvSpPr/>
          <p:nvPr/>
        </p:nvSpPr>
        <p:spPr>
          <a:xfrm>
            <a:off x="5" y="6509292"/>
            <a:ext cx="9144001" cy="348713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pic>
        <p:nvPicPr>
          <p:cNvPr id="12" name="Bild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73" y="5509954"/>
            <a:ext cx="2007443" cy="628457"/>
          </a:xfrm>
          <a:prstGeom prst="rect">
            <a:avLst/>
          </a:prstGeom>
        </p:spPr>
      </p:pic>
      <p:sp>
        <p:nvSpPr>
          <p:cNvPr id="13" name="Shape 53"/>
          <p:cNvSpPr>
            <a:spLocks noGrp="1"/>
          </p:cNvSpPr>
          <p:nvPr>
            <p:ph type="body" sz="half" idx="13"/>
          </p:nvPr>
        </p:nvSpPr>
        <p:spPr>
          <a:xfrm>
            <a:off x="323852" y="1209996"/>
            <a:ext cx="4072241" cy="3724225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defRPr sz="23601" spc="-1229" baseline="0">
                <a:solidFill>
                  <a:srgbClr val="FFFFFF"/>
                </a:solidFill>
                <a:latin typeface="arial" charset="0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rPr dirty="0"/>
              <a:t>01</a:t>
            </a:r>
          </a:p>
        </p:txBody>
      </p:sp>
      <p:sp>
        <p:nvSpPr>
          <p:cNvPr id="14" name="Shape 54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1720982" cy="523220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defTabSz="825514">
              <a:spcBef>
                <a:spcPts val="0"/>
              </a:spcBef>
              <a:defRPr sz="2800" cap="all" baseline="0">
                <a:solidFill>
                  <a:srgbClr val="FFFFFF"/>
                </a:solidFill>
                <a:latin typeface="corbel" charset="0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1223219581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Inhaltsverzeichnis_SH-Gebäudeserv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/>
          <p:nvPr/>
        </p:nvSpPr>
        <p:spPr>
          <a:xfrm>
            <a:off x="5" y="6509292"/>
            <a:ext cx="9144001" cy="348713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graphicFrame>
        <p:nvGraphicFramePr>
          <p:cNvPr id="56" name="Table 56"/>
          <p:cNvGraphicFramePr/>
          <p:nvPr>
            <p:extLst>
              <p:ext uri="{D42A27DB-BD31-4B8C-83A1-F6EECF244321}">
                <p14:modId xmlns:p14="http://schemas.microsoft.com/office/powerpoint/2010/main" val="1006898597"/>
              </p:ext>
            </p:extLst>
          </p:nvPr>
        </p:nvGraphicFramePr>
        <p:xfrm>
          <a:off x="635000" y="1739903"/>
          <a:ext cx="7620000" cy="419608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a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Lagebericht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b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Bericht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Aufsichtsrates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4368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c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Mündlicher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Bericht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über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Prüfung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Jahresabschlusses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für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das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Geschäftsjahr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6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durch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Habitat Revisions- und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Treuhandgesellschaft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mbH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d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Feststellung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Jahresabschlusses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6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e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Beschluss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über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Tagesordnung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für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Gesellschafterversammlung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am 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12.07.2017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2289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f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Wahl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Abschlussprüfers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für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das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Geschäftsjahr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7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chemeClr val="tx1"/>
                </a:solidFill>
                <a:latin typeface="corbel" charset="0"/>
              </a:defRPr>
            </a:lvl1pPr>
          </a:lstStyle>
          <a:p>
            <a:pPr lvl="0"/>
            <a:r>
              <a:rPr lang="de-DE" dirty="0"/>
              <a:t>Hauptversammlung</a:t>
            </a:r>
          </a:p>
        </p:txBody>
      </p:sp>
      <p:grpSp>
        <p:nvGrpSpPr>
          <p:cNvPr id="14" name="Gruppierung 13"/>
          <p:cNvGrpSpPr/>
          <p:nvPr userDrawn="1"/>
        </p:nvGrpSpPr>
        <p:grpSpPr>
          <a:xfrm>
            <a:off x="470534" y="620803"/>
            <a:ext cx="293528" cy="103080"/>
            <a:chOff x="1485502" y="773088"/>
            <a:chExt cx="293528" cy="103080"/>
          </a:xfrm>
        </p:grpSpPr>
        <p:sp>
          <p:nvSpPr>
            <p:cNvPr id="15" name="Prozess 14"/>
            <p:cNvSpPr/>
            <p:nvPr userDrawn="1"/>
          </p:nvSpPr>
          <p:spPr>
            <a:xfrm rot="18834340">
              <a:off x="1541132" y="71783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  <p:sp>
          <p:nvSpPr>
            <p:cNvPr id="16" name="Prozess 15"/>
            <p:cNvSpPr/>
            <p:nvPr userDrawn="1"/>
          </p:nvSpPr>
          <p:spPr>
            <a:xfrm rot="2700000">
              <a:off x="1620700" y="71745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</p:grpSp>
      <p:sp>
        <p:nvSpPr>
          <p:cNvPr id="17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18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21" name="Rechteck 20"/>
          <p:cNvSpPr/>
          <p:nvPr userDrawn="1"/>
        </p:nvSpPr>
        <p:spPr>
          <a:xfrm rot="18900000">
            <a:off x="8699013" y="6454836"/>
            <a:ext cx="187349" cy="141402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pic>
        <p:nvPicPr>
          <p:cNvPr id="20" name="Bild 1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487" y="6427000"/>
            <a:ext cx="406197" cy="35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76725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halt 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rgbClr val="1A93D7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sp>
        <p:nvSpPr>
          <p:cNvPr id="10" name="Inhaltsplatzhalter 2"/>
          <p:cNvSpPr>
            <a:spLocks noGrp="1"/>
          </p:cNvSpPr>
          <p:nvPr>
            <p:ph sz="quarter" idx="16"/>
          </p:nvPr>
        </p:nvSpPr>
        <p:spPr>
          <a:xfrm>
            <a:off x="558800" y="1828800"/>
            <a:ext cx="4660900" cy="3184525"/>
          </a:xfrm>
          <a:prstGeom prst="rect">
            <a:avLst/>
          </a:prstGeom>
        </p:spPr>
        <p:txBody>
          <a:bodyPr/>
          <a:lstStyle>
            <a:lvl1pPr>
              <a:defRPr sz="1800" baseline="0"/>
            </a:lvl1pPr>
            <a:lvl2pPr marL="814398" indent="-357194">
              <a:buFont typeface="Arial" charset="0"/>
              <a:buChar char="•"/>
              <a:defRPr sz="1800" baseline="0"/>
            </a:lvl2pPr>
            <a:lvl3pPr marL="1200169" indent="-285754">
              <a:buFont typeface="Arial" charset="0"/>
              <a:buChar char="•"/>
              <a:defRPr sz="1800" baseline="0"/>
            </a:lvl3pPr>
            <a:lvl4pPr marL="1657376" indent="-285754">
              <a:buFont typeface="Arial" charset="0"/>
              <a:buChar char="•"/>
              <a:defRPr sz="1800" baseline="0"/>
            </a:lvl4pPr>
            <a:lvl5pPr marL="2114583" indent="-285754">
              <a:buFont typeface="Arial" charset="0"/>
              <a:buChar char="•"/>
              <a:defRPr sz="180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11" name="pasted-image.pdf"/>
          <p:cNvPicPr>
            <a:picLocks noChangeAspect="1"/>
          </p:cNvPicPr>
          <p:nvPr userDrawn="1"/>
        </p:nvPicPr>
        <p:blipFill>
          <a:blip r:embed="rId2">
            <a:extLst/>
          </a:blip>
          <a:stretch>
            <a:fillRect/>
          </a:stretch>
        </p:blipFill>
        <p:spPr>
          <a:xfrm rot="8038256">
            <a:off x="496032" y="519801"/>
            <a:ext cx="219264" cy="219264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8" name="Textplatzhalter 2"/>
          <p:cNvSpPr>
            <a:spLocks noGrp="1"/>
          </p:cNvSpPr>
          <p:nvPr>
            <p:ph type="body" sz="quarter" idx="17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chemeClr val="tx1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grpSp>
        <p:nvGrpSpPr>
          <p:cNvPr id="9" name="Gruppierung 8"/>
          <p:cNvGrpSpPr/>
          <p:nvPr userDrawn="1"/>
        </p:nvGrpSpPr>
        <p:grpSpPr>
          <a:xfrm>
            <a:off x="470534" y="620803"/>
            <a:ext cx="293528" cy="103080"/>
            <a:chOff x="1485502" y="773088"/>
            <a:chExt cx="293528" cy="103080"/>
          </a:xfrm>
        </p:grpSpPr>
        <p:sp>
          <p:nvSpPr>
            <p:cNvPr id="14" name="Prozess 13"/>
            <p:cNvSpPr/>
            <p:nvPr userDrawn="1"/>
          </p:nvSpPr>
          <p:spPr>
            <a:xfrm rot="18834340">
              <a:off x="1541132" y="71783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  <p:sp>
          <p:nvSpPr>
            <p:cNvPr id="15" name="Prozess 14"/>
            <p:cNvSpPr/>
            <p:nvPr userDrawn="1"/>
          </p:nvSpPr>
          <p:spPr>
            <a:xfrm rot="2700000">
              <a:off x="1620700" y="71745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</p:grpSp>
      <p:sp>
        <p:nvSpPr>
          <p:cNvPr id="16" name="Rechteck 15"/>
          <p:cNvSpPr/>
          <p:nvPr userDrawn="1"/>
        </p:nvSpPr>
        <p:spPr>
          <a:xfrm rot="18900000">
            <a:off x="8699013" y="6454836"/>
            <a:ext cx="187349" cy="141402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pic>
        <p:nvPicPr>
          <p:cNvPr id="17" name="Bild 1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487" y="6427000"/>
            <a:ext cx="406197" cy="356107"/>
          </a:xfrm>
          <a:prstGeom prst="rect">
            <a:avLst/>
          </a:prstGeom>
        </p:spPr>
      </p:pic>
    </p:spTree>
    <p:extLst/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Bilder_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chemeClr val="tx1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grpSp>
        <p:nvGrpSpPr>
          <p:cNvPr id="5" name="Gruppierung 4"/>
          <p:cNvGrpSpPr/>
          <p:nvPr userDrawn="1"/>
        </p:nvGrpSpPr>
        <p:grpSpPr>
          <a:xfrm>
            <a:off x="470534" y="620803"/>
            <a:ext cx="293528" cy="103080"/>
            <a:chOff x="1485502" y="773088"/>
            <a:chExt cx="293528" cy="103080"/>
          </a:xfrm>
        </p:grpSpPr>
        <p:sp>
          <p:nvSpPr>
            <p:cNvPr id="6" name="Prozess 5"/>
            <p:cNvSpPr/>
            <p:nvPr userDrawn="1"/>
          </p:nvSpPr>
          <p:spPr>
            <a:xfrm rot="18834340">
              <a:off x="1541132" y="71783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  <p:sp>
          <p:nvSpPr>
            <p:cNvPr id="7" name="Prozess 6"/>
            <p:cNvSpPr/>
            <p:nvPr userDrawn="1"/>
          </p:nvSpPr>
          <p:spPr>
            <a:xfrm rot="2700000">
              <a:off x="1620700" y="71745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</p:grpSp>
      <p:sp>
        <p:nvSpPr>
          <p:cNvPr id="8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10" name="Rechteck 9"/>
          <p:cNvSpPr/>
          <p:nvPr userDrawn="1"/>
        </p:nvSpPr>
        <p:spPr>
          <a:xfrm rot="18900000">
            <a:off x="8699013" y="6454836"/>
            <a:ext cx="187349" cy="141402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pic>
        <p:nvPicPr>
          <p:cNvPr id="11" name="Bild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487" y="6427000"/>
            <a:ext cx="406197" cy="356107"/>
          </a:xfrm>
          <a:prstGeom prst="rect">
            <a:avLst/>
          </a:prstGeom>
        </p:spPr>
      </p:pic>
      <p:sp>
        <p:nvSpPr>
          <p:cNvPr id="16" name="Shape 114"/>
          <p:cNvSpPr>
            <a:spLocks noGrp="1"/>
          </p:cNvSpPr>
          <p:nvPr>
            <p:ph type="pic" sz="quarter" idx="13"/>
          </p:nvPr>
        </p:nvSpPr>
        <p:spPr>
          <a:xfrm>
            <a:off x="671356" y="1573498"/>
            <a:ext cx="3412411" cy="208823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7" name="Shape 115"/>
          <p:cNvSpPr>
            <a:spLocks noGrp="1"/>
          </p:cNvSpPr>
          <p:nvPr>
            <p:ph type="pic" sz="quarter" idx="14"/>
          </p:nvPr>
        </p:nvSpPr>
        <p:spPr>
          <a:xfrm>
            <a:off x="4419411" y="1573495"/>
            <a:ext cx="3452746" cy="2088233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8" name="Shape 116"/>
          <p:cNvSpPr>
            <a:spLocks noGrp="1"/>
          </p:cNvSpPr>
          <p:nvPr>
            <p:ph type="pic" sz="quarter" idx="15"/>
          </p:nvPr>
        </p:nvSpPr>
        <p:spPr>
          <a:xfrm>
            <a:off x="678992" y="3974051"/>
            <a:ext cx="3412411" cy="2119248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9" name="Shape 117"/>
          <p:cNvSpPr>
            <a:spLocks noGrp="1"/>
          </p:cNvSpPr>
          <p:nvPr>
            <p:ph type="pic" sz="quarter" idx="16"/>
          </p:nvPr>
        </p:nvSpPr>
        <p:spPr>
          <a:xfrm>
            <a:off x="4427047" y="3974050"/>
            <a:ext cx="3412412" cy="2119248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Bilder_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pic" sz="quarter" idx="13"/>
          </p:nvPr>
        </p:nvSpPr>
        <p:spPr>
          <a:xfrm>
            <a:off x="671356" y="1573498"/>
            <a:ext cx="3412411" cy="4519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15" name="Shape 115"/>
          <p:cNvSpPr>
            <a:spLocks noGrp="1"/>
          </p:cNvSpPr>
          <p:nvPr>
            <p:ph type="pic" sz="quarter" idx="14"/>
          </p:nvPr>
        </p:nvSpPr>
        <p:spPr>
          <a:xfrm>
            <a:off x="4419411" y="1573495"/>
            <a:ext cx="3452746" cy="2088233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pic" sz="quarter" idx="16"/>
          </p:nvPr>
        </p:nvSpPr>
        <p:spPr>
          <a:xfrm>
            <a:off x="4427047" y="3974050"/>
            <a:ext cx="3412412" cy="2119248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9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10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11" name="Rechteck 10"/>
          <p:cNvSpPr/>
          <p:nvPr userDrawn="1"/>
        </p:nvSpPr>
        <p:spPr>
          <a:xfrm rot="18900000">
            <a:off x="8699013" y="6454836"/>
            <a:ext cx="187349" cy="141402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pic>
        <p:nvPicPr>
          <p:cNvPr id="12" name="Bild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487" y="6427000"/>
            <a:ext cx="406197" cy="356107"/>
          </a:xfrm>
          <a:prstGeom prst="rect">
            <a:avLst/>
          </a:prstGeom>
        </p:spPr>
      </p:pic>
      <p:sp>
        <p:nvSpPr>
          <p:cNvPr id="16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chemeClr val="tx1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grpSp>
        <p:nvGrpSpPr>
          <p:cNvPr id="17" name="Gruppierung 16"/>
          <p:cNvGrpSpPr/>
          <p:nvPr userDrawn="1"/>
        </p:nvGrpSpPr>
        <p:grpSpPr>
          <a:xfrm>
            <a:off x="470534" y="620803"/>
            <a:ext cx="293528" cy="103080"/>
            <a:chOff x="1485502" y="773088"/>
            <a:chExt cx="293528" cy="103080"/>
          </a:xfrm>
        </p:grpSpPr>
        <p:sp>
          <p:nvSpPr>
            <p:cNvPr id="18" name="Prozess 17"/>
            <p:cNvSpPr/>
            <p:nvPr userDrawn="1"/>
          </p:nvSpPr>
          <p:spPr>
            <a:xfrm rot="18834340">
              <a:off x="1541132" y="71783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  <p:sp>
          <p:nvSpPr>
            <p:cNvPr id="19" name="Prozess 18"/>
            <p:cNvSpPr/>
            <p:nvPr userDrawn="1"/>
          </p:nvSpPr>
          <p:spPr>
            <a:xfrm rot="2700000">
              <a:off x="1620700" y="71745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</p:grpSp>
    </p:spTree>
    <p:extLst/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Bild_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eck 14"/>
          <p:cNvSpPr/>
          <p:nvPr userDrawn="1"/>
        </p:nvSpPr>
        <p:spPr>
          <a:xfrm>
            <a:off x="5652120" y="1556793"/>
            <a:ext cx="2308881" cy="4752529"/>
          </a:xfrm>
          <a:prstGeom prst="rect">
            <a:avLst/>
          </a:prstGeom>
          <a:solidFill>
            <a:schemeClr val="bg1">
              <a:alpha val="76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sp>
        <p:nvSpPr>
          <p:cNvPr id="18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9" name="Shape 114"/>
          <p:cNvSpPr>
            <a:spLocks noGrp="1"/>
          </p:cNvSpPr>
          <p:nvPr>
            <p:ph type="pic" sz="quarter" idx="13"/>
          </p:nvPr>
        </p:nvSpPr>
        <p:spPr>
          <a:xfrm>
            <a:off x="671487" y="1573499"/>
            <a:ext cx="8004969" cy="4519799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2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chemeClr val="tx1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grpSp>
        <p:nvGrpSpPr>
          <p:cNvPr id="13" name="Gruppierung 12"/>
          <p:cNvGrpSpPr/>
          <p:nvPr userDrawn="1"/>
        </p:nvGrpSpPr>
        <p:grpSpPr>
          <a:xfrm>
            <a:off x="470534" y="620803"/>
            <a:ext cx="293528" cy="103080"/>
            <a:chOff x="1485502" y="773088"/>
            <a:chExt cx="293528" cy="103080"/>
          </a:xfrm>
        </p:grpSpPr>
        <p:sp>
          <p:nvSpPr>
            <p:cNvPr id="14" name="Prozess 13"/>
            <p:cNvSpPr/>
            <p:nvPr userDrawn="1"/>
          </p:nvSpPr>
          <p:spPr>
            <a:xfrm rot="18834340">
              <a:off x="1541132" y="71783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  <p:sp>
          <p:nvSpPr>
            <p:cNvPr id="16" name="Prozess 15"/>
            <p:cNvSpPr/>
            <p:nvPr userDrawn="1"/>
          </p:nvSpPr>
          <p:spPr>
            <a:xfrm rot="2700000">
              <a:off x="1620700" y="71745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</p:grpSp>
      <p:sp>
        <p:nvSpPr>
          <p:cNvPr id="17" name="Rechteck 16"/>
          <p:cNvSpPr/>
          <p:nvPr userDrawn="1"/>
        </p:nvSpPr>
        <p:spPr>
          <a:xfrm rot="18900000">
            <a:off x="8699013" y="6454836"/>
            <a:ext cx="187349" cy="141402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pic>
        <p:nvPicPr>
          <p:cNvPr id="20" name="Bild 1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487" y="6427000"/>
            <a:ext cx="406197" cy="356107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836017"/>
            <a:ext cx="3514725" cy="36036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cap="all" baseline="0">
                <a:solidFill>
                  <a:schemeClr val="tx1"/>
                </a:solidFill>
                <a:latin typeface="corbel" charset="0"/>
              </a:defRPr>
            </a:lvl1pPr>
          </a:lstStyle>
          <a:p>
            <a:pPr lvl="0"/>
            <a:r>
              <a:rPr lang="de-DE" dirty="0" err="1"/>
              <a:t>headline</a:t>
            </a:r>
            <a:endParaRPr lang="de-DE" dirty="0"/>
          </a:p>
        </p:txBody>
      </p:sp>
      <p:grpSp>
        <p:nvGrpSpPr>
          <p:cNvPr id="5" name="Gruppierung 4"/>
          <p:cNvGrpSpPr/>
          <p:nvPr userDrawn="1"/>
        </p:nvGrpSpPr>
        <p:grpSpPr>
          <a:xfrm>
            <a:off x="470534" y="620803"/>
            <a:ext cx="293528" cy="103080"/>
            <a:chOff x="1485502" y="773088"/>
            <a:chExt cx="293528" cy="103080"/>
          </a:xfrm>
        </p:grpSpPr>
        <p:sp>
          <p:nvSpPr>
            <p:cNvPr id="6" name="Prozess 5"/>
            <p:cNvSpPr/>
            <p:nvPr userDrawn="1"/>
          </p:nvSpPr>
          <p:spPr>
            <a:xfrm rot="18834340">
              <a:off x="1541132" y="71783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  <p:sp>
          <p:nvSpPr>
            <p:cNvPr id="7" name="Prozess 6"/>
            <p:cNvSpPr/>
            <p:nvPr userDrawn="1"/>
          </p:nvSpPr>
          <p:spPr>
            <a:xfrm rot="2700000">
              <a:off x="1620700" y="717458"/>
              <a:ext cx="102700" cy="213960"/>
            </a:xfrm>
            <a:prstGeom prst="flowChartProcess">
              <a:avLst/>
            </a:prstGeom>
            <a:solidFill>
              <a:srgbClr val="E40000"/>
            </a:solidFill>
            <a:ln w="25400" cap="flat">
              <a:noFill/>
              <a:prstDash val="solid"/>
              <a:round/>
            </a:ln>
            <a:effectLst>
              <a:outerShdw dist="23000" sx="1000" sy="1000" rotWithShape="0">
                <a:srgbClr val="000000"/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rutiger 45 Light"/>
                <a:ea typeface="Frutiger 45 Light"/>
                <a:cs typeface="Frutiger 45 Light"/>
                <a:sym typeface="Frutiger 45 Light"/>
              </a:endParaRPr>
            </a:p>
          </p:txBody>
        </p:sp>
      </p:grpSp>
      <p:sp>
        <p:nvSpPr>
          <p:cNvPr id="8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8100392" y="6532444"/>
            <a:ext cx="497844" cy="276999"/>
          </a:xfrm>
        </p:spPr>
        <p:txBody>
          <a:bodyPr/>
          <a:lstStyle/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612403" y="6532893"/>
            <a:ext cx="4103613" cy="300176"/>
          </a:xfrm>
          <a:prstGeom prst="rect">
            <a:avLst/>
          </a:prstGeom>
        </p:spPr>
        <p:txBody>
          <a:bodyPr/>
          <a:lstStyle>
            <a:lvl1pPr algn="l">
              <a:defRPr sz="1200" baseline="0">
                <a:solidFill>
                  <a:schemeClr val="bg1"/>
                </a:solidFill>
                <a:latin typeface="arial" charset="0"/>
              </a:defRPr>
            </a:lvl1pPr>
            <a:lvl2pPr algn="r">
              <a:defRPr sz="1200" baseline="0">
                <a:solidFill>
                  <a:schemeClr val="bg1"/>
                </a:solidFill>
                <a:latin typeface="arial" charset="0"/>
              </a:defRPr>
            </a:lvl2pPr>
            <a:lvl3pPr algn="r">
              <a:defRPr sz="1200" baseline="0">
                <a:solidFill>
                  <a:schemeClr val="bg1"/>
                </a:solidFill>
                <a:latin typeface="arial" charset="0"/>
              </a:defRPr>
            </a:lvl3pPr>
            <a:lvl4pPr algn="r">
              <a:defRPr sz="1200" baseline="0">
                <a:solidFill>
                  <a:schemeClr val="bg1"/>
                </a:solidFill>
                <a:latin typeface="arial" charset="0"/>
              </a:defRPr>
            </a:lvl4pPr>
            <a:lvl5pPr algn="r">
              <a:defRPr sz="1200" baseline="0">
                <a:solidFill>
                  <a:schemeClr val="bg1"/>
                </a:solidFill>
                <a:latin typeface="arial" charset="0"/>
              </a:defRPr>
            </a:lvl5pPr>
          </a:lstStyle>
          <a:p>
            <a:pPr lvl="0"/>
            <a:r>
              <a:rPr lang="de-DE" dirty="0"/>
              <a:t>Kapitelname</a:t>
            </a:r>
          </a:p>
        </p:txBody>
      </p:sp>
      <p:sp>
        <p:nvSpPr>
          <p:cNvPr id="10" name="Rechteck 9"/>
          <p:cNvSpPr/>
          <p:nvPr userDrawn="1"/>
        </p:nvSpPr>
        <p:spPr>
          <a:xfrm rot="18900000">
            <a:off x="8699013" y="6454836"/>
            <a:ext cx="187349" cy="141402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Frutiger 45 Light"/>
              <a:ea typeface="Frutiger 45 Light"/>
              <a:cs typeface="Frutiger 45 Light"/>
              <a:sym typeface="Frutiger 45 Light"/>
            </a:endParaRPr>
          </a:p>
        </p:txBody>
      </p:sp>
      <p:pic>
        <p:nvPicPr>
          <p:cNvPr id="11" name="Bild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487" y="6427000"/>
            <a:ext cx="406197" cy="35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3077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626349" y="6654365"/>
            <a:ext cx="2133601" cy="2308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spAutoFit/>
          </a:bodyPr>
          <a:lstStyle/>
          <a:p>
            <a:pPr>
              <a:defRPr sz="900">
                <a:solidFill>
                  <a:srgbClr val="FFFFFF"/>
                </a:solidFill>
                <a:latin typeface="Frutiger LT Std 45 Light"/>
                <a:ea typeface="Frutiger LT Std 45 Light"/>
                <a:cs typeface="Frutiger LT Std 45 Light"/>
                <a:sym typeface="Frutiger LT Std 45 Light"/>
              </a:defRPr>
            </a:pPr>
            <a:r>
              <a:rPr sz="900"/>
              <a:t>27.10.2016 Seite </a:t>
            </a:r>
          </a:p>
        </p:txBody>
      </p:sp>
      <p:sp>
        <p:nvSpPr>
          <p:cNvPr id="3" name="Shape 3"/>
          <p:cNvSpPr/>
          <p:nvPr/>
        </p:nvSpPr>
        <p:spPr>
          <a:xfrm>
            <a:off x="5" y="6509292"/>
            <a:ext cx="9144001" cy="348713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sp>
        <p:nvSpPr>
          <p:cNvPr id="9" name="Shape 77"/>
          <p:cNvSpPr>
            <a:spLocks noGrp="1"/>
          </p:cNvSpPr>
          <p:nvPr>
            <p:ph type="sldNum" sz="quarter" idx="4"/>
          </p:nvPr>
        </p:nvSpPr>
        <p:spPr>
          <a:xfrm>
            <a:off x="8100392" y="6532444"/>
            <a:ext cx="497844" cy="276999"/>
          </a:xfrm>
          <a:prstGeom prst="rect">
            <a:avLst/>
          </a:prstGeom>
        </p:spPr>
        <p:txBody>
          <a:bodyPr/>
          <a:lstStyle>
            <a:lvl1pPr>
              <a:defRPr sz="1200" baseline="0">
                <a:solidFill>
                  <a:schemeClr val="bg1"/>
                </a:solidFill>
                <a:latin typeface="arial" charset="0"/>
              </a:defRPr>
            </a:lvl1pPr>
          </a:lstStyle>
          <a:p>
            <a:fld id="{BF90182E-C5CF-BD44-A161-D2109A1C8FC1}" type="slidenum">
              <a:rPr lang="tr-TR" smtClean="0"/>
              <a:pPr/>
              <a:t>‹Nr.›</a:t>
            </a:fld>
            <a:endParaRPr lang="tr-T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8" r:id="rId2"/>
    <p:sldLayoutId id="2147483669" r:id="rId3"/>
    <p:sldLayoutId id="2147483684" r:id="rId4"/>
    <p:sldLayoutId id="2147483677" r:id="rId5"/>
    <p:sldLayoutId id="2147483682" r:id="rId6"/>
    <p:sldLayoutId id="2147483683" r:id="rId7"/>
    <p:sldLayoutId id="2147483676" r:id="rId8"/>
  </p:sldLayoutIdLst>
  <p:transition spd="med"/>
  <p:hf hdr="0" ftr="0" dt="0"/>
  <p:txStyles>
    <p:titleStyle>
      <a:lvl1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0" baseline="0">
          <a:ln>
            <a:noFill/>
          </a:ln>
          <a:solidFill>
            <a:srgbClr val="1A93D7"/>
          </a:solidFill>
          <a:uFillTx/>
          <a:latin typeface="corbel" charset="0"/>
          <a:ea typeface="Rotis SemiSans Bold 65"/>
          <a:cs typeface="Rotis SemiSans Bold 65"/>
          <a:sym typeface="Rotis SemiSans Bold 65"/>
        </a:defRPr>
      </a:lvl1pPr>
      <a:lvl2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2pPr>
      <a:lvl3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3pPr>
      <a:lvl4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4pPr>
      <a:lvl5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5pPr>
      <a:lvl6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6pPr>
      <a:lvl7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7pPr>
      <a:lvl8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8pPr>
      <a:lvl9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all" spc="0" baseline="0">
          <a:ln>
            <a:noFill/>
          </a:ln>
          <a:solidFill>
            <a:srgbClr val="1A93D7"/>
          </a:solidFill>
          <a:uFillTx/>
          <a:latin typeface="Rotis SemiSans Bold 65"/>
          <a:ea typeface="Rotis SemiSans Bold 65"/>
          <a:cs typeface="Rotis SemiSans Bold 65"/>
          <a:sym typeface="Rotis SemiSans Bold 65"/>
        </a:defRPr>
      </a:lvl9pPr>
    </p:titleStyle>
    <p:bodyStyle>
      <a:lvl1pPr marL="358780" marR="0" indent="-358780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Tx/>
        <a:buFontTx/>
        <a:buNone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1pPr>
      <a:lvl2pPr marL="814398" marR="0" indent="-35719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2pPr>
      <a:lvl3pPr marL="1200169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3pPr>
      <a:lvl4pPr marL="1657376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4pPr>
      <a:lvl5pPr marL="2114583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&gt;"/>
        <a:tabLst/>
        <a:defRPr sz="1500" b="0" i="0" u="none" strike="noStrike" cap="none" spc="0" baseline="0">
          <a:ln>
            <a:noFill/>
          </a:ln>
          <a:solidFill>
            <a:schemeClr val="tx1">
              <a:lumMod val="85000"/>
              <a:lumOff val="15000"/>
            </a:schemeClr>
          </a:solidFill>
          <a:uFillTx/>
          <a:latin typeface="corbel" charset="0"/>
          <a:ea typeface="Rotis SemiSans Light 45"/>
          <a:cs typeface="Rotis SemiSans Light 45"/>
          <a:sym typeface="Rotis SemiSans Light 45"/>
        </a:defRPr>
      </a:lvl5pPr>
      <a:lvl6pPr marL="2571790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6pPr>
      <a:lvl7pPr marL="3028998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7pPr>
      <a:lvl8pPr marL="3486204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8pPr>
      <a:lvl9pPr marL="3943412" marR="0" indent="-285754" algn="l" defTabSz="914414" latinLnBrk="0">
        <a:lnSpc>
          <a:spcPct val="10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2500" b="0" i="0" u="none" strike="noStrike" cap="none" spc="0" baseline="0">
          <a:ln>
            <a:noFill/>
          </a:ln>
          <a:solidFill>
            <a:schemeClr val="accent2"/>
          </a:solidFill>
          <a:uFillTx/>
          <a:latin typeface="Rotis SemiSans Light 45"/>
          <a:ea typeface="Rotis SemiSans Light 45"/>
          <a:cs typeface="Rotis SemiSans Light 45"/>
          <a:sym typeface="Rotis SemiSans Light 45"/>
        </a:defRPr>
      </a:lvl9pPr>
    </p:bodyStyle>
    <p:otherStyle>
      <a:lvl1pPr marL="0" marR="0" indent="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1pPr>
      <a:lvl2pPr marL="0" marR="0" indent="457207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2pPr>
      <a:lvl3pPr marL="0" marR="0" indent="914414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3pPr>
      <a:lvl4pPr marL="0" marR="0" indent="1371620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4pPr>
      <a:lvl5pPr marL="0" marR="0" indent="1828829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5pPr>
      <a:lvl6pPr marL="0" marR="0" indent="2286036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6pPr>
      <a:lvl7pPr marL="0" marR="0" indent="2743243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7pPr>
      <a:lvl8pPr marL="0" marR="0" indent="3200449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8pPr>
      <a:lvl9pPr marL="0" marR="0" indent="3657655" algn="l" defTabSz="914414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tis SemiSans Light 45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6008876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4294967295"/>
          </p:nvPr>
        </p:nvSpPr>
        <p:spPr>
          <a:xfrm>
            <a:off x="8178802" y="6542996"/>
            <a:ext cx="327973" cy="276999"/>
          </a:xfrm>
        </p:spPr>
        <p:txBody>
          <a:bodyPr/>
          <a:lstStyle/>
          <a:p>
            <a:fld id="{86CB4B4D-7CA3-9044-876B-883B54F8677D}" type="slidenum">
              <a:rPr lang="tr-TR" smtClean="0"/>
              <a:t>2</a:t>
            </a:fld>
            <a:endParaRPr lang="tr-TR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pPr marL="0" marR="0" indent="0" algn="l" defTabSz="9144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01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2183611" cy="523220"/>
          </a:xfrm>
        </p:spPr>
        <p:txBody>
          <a:bodyPr/>
          <a:lstStyle/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 err="1"/>
              <a:t>protokoll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8657712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4294967295"/>
          </p:nvPr>
        </p:nvSpPr>
        <p:spPr>
          <a:xfrm>
            <a:off x="8178802" y="6542996"/>
            <a:ext cx="327973" cy="276999"/>
          </a:xfrm>
        </p:spPr>
        <p:txBody>
          <a:bodyPr/>
          <a:lstStyle/>
          <a:p>
            <a:fld id="{86CB4B4D-7CA3-9044-876B-883B54F8677D}" type="slidenum">
              <a:rPr lang="tr-TR" smtClean="0"/>
              <a:t>3</a:t>
            </a:fld>
            <a:endParaRPr lang="tr-TR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pPr marL="0" marR="0" indent="0" algn="l" defTabSz="9144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/>
              <a:t>02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>
          <a:xfrm>
            <a:off x="3427082" y="1924052"/>
            <a:ext cx="3313728" cy="523220"/>
          </a:xfrm>
        </p:spPr>
        <p:txBody>
          <a:bodyPr/>
          <a:lstStyle/>
          <a:p>
            <a:pPr marL="0" marR="0" indent="0" algn="l" defTabSz="825514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 err="1"/>
              <a:t>jahresabschluss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26428912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93FD9F8A-8083-7D46-936A-1FEDD2799C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90182E-C5CF-BD44-A161-D2109A1C8FC1}" type="slidenum">
              <a:rPr lang="tr-TR" smtClean="0"/>
              <a:pPr/>
              <a:t>4</a:t>
            </a:fld>
            <a:endParaRPr lang="tr-TR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F348F16-B7E6-3A4E-91EE-553433DFD3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CB98E7C-01C6-E74F-BD7C-8D481D462D9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graphicFrame>
        <p:nvGraphicFramePr>
          <p:cNvPr id="6" name="Table 56">
            <a:extLst>
              <a:ext uri="{FF2B5EF4-FFF2-40B4-BE49-F238E27FC236}">
                <a16:creationId xmlns:a16="http://schemas.microsoft.com/office/drawing/2014/main" id="{295A0DB8-DDB2-964B-BDC8-FA43517B90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3124023"/>
              </p:ext>
            </p:extLst>
          </p:nvPr>
        </p:nvGraphicFramePr>
        <p:xfrm>
          <a:off x="635000" y="1739903"/>
          <a:ext cx="7620000" cy="419608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a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Lagebericht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b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Bericht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Aufsichtsrates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4368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c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Mündlicher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Bericht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über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Prüfung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Jahresabschlusses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für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das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Geschäftsjahr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6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durch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Habitat Revisions- und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Treuhandgesellschaft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mbH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d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Feststellung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Jahresabschlusses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6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e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Beschluss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über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Tagesordnung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für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die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Gesellschafterversammlung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am 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12.07.2017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2289"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TOP 2 f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sz="1800"/>
                      </a:pP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Wahl des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Abschlussprüfers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für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das </a:t>
                      </a:r>
                      <a:r>
                        <a:rPr sz="1800" baseline="0" dirty="0" err="1">
                          <a:latin typeface="corbel" charset="0"/>
                          <a:ea typeface="Rotis SemiSans Light 45"/>
                          <a:cs typeface="Rotis SemiSans Light 45"/>
                        </a:rPr>
                        <a:t>Geschäftsjahr</a:t>
                      </a:r>
                      <a:r>
                        <a:rPr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 201</a:t>
                      </a:r>
                      <a:r>
                        <a:rPr lang="de-DE" sz="1800" baseline="0" dirty="0">
                          <a:latin typeface="corbel" charset="0"/>
                          <a:ea typeface="Rotis SemiSans Light 45"/>
                          <a:cs typeface="Rotis SemiSans Light 45"/>
                        </a:rPr>
                        <a:t>7</a:t>
                      </a:r>
                      <a:endParaRPr sz="1800" baseline="0" dirty="0">
                        <a:latin typeface="corbel" charset="0"/>
                        <a:ea typeface="Rotis SemiSans Light 45"/>
                        <a:cs typeface="Rotis SemiSans Light 45"/>
                      </a:endParaRPr>
                    </a:p>
                  </a:txBody>
                  <a:tcPr marL="50800" marR="50800" marT="50800" marB="50800" anchor="ctr" horzOverflow="overflow">
                    <a:lnT w="6350">
                      <a:solidFill>
                        <a:srgbClr val="1A1919"/>
                      </a:solidFill>
                      <a:miter lim="400000"/>
                    </a:lnT>
                    <a:lnB w="6350">
                      <a:solidFill>
                        <a:srgbClr val="1A191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0553584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SRH Holding">
  <a:themeElements>
    <a:clrScheme name="SRH Holding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0000FF"/>
      </a:hlink>
      <a:folHlink>
        <a:srgbClr val="FF00FF"/>
      </a:folHlink>
    </a:clrScheme>
    <a:fontScheme name="SRH Holding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SRH Holding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SRH Holding">
  <a:themeElements>
    <a:clrScheme name="SRH Holding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0000FF"/>
      </a:hlink>
      <a:folHlink>
        <a:srgbClr val="FF00FF"/>
      </a:folHlink>
    </a:clrScheme>
    <a:fontScheme name="SRH Holding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SRH Holding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Frutiger 45 Light"/>
            <a:ea typeface="Frutiger 45 Light"/>
            <a:cs typeface="Frutiger 45 Light"/>
            <a:sym typeface="Frutiger 45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Macintosh PowerPoint</Application>
  <PresentationFormat>Bildschirmpräsentation (4:3)</PresentationFormat>
  <Paragraphs>19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18" baseType="lpstr">
      <vt:lpstr>Arial</vt:lpstr>
      <vt:lpstr>Arial</vt:lpstr>
      <vt:lpstr>Calibri</vt:lpstr>
      <vt:lpstr>Corbel</vt:lpstr>
      <vt:lpstr>Corbel</vt:lpstr>
      <vt:lpstr>Frutiger 45 Light</vt:lpstr>
      <vt:lpstr>Frutiger LT Std 45 Light</vt:lpstr>
      <vt:lpstr>Helvetica Neue</vt:lpstr>
      <vt:lpstr>Helvetica Neue Light</vt:lpstr>
      <vt:lpstr>Helvetica Neue Medium</vt:lpstr>
      <vt:lpstr>Helvetica Neue Thin</vt:lpstr>
      <vt:lpstr>Rotis SemiSans Bold 65</vt:lpstr>
      <vt:lpstr>Rotis SemiSans Light 45</vt:lpstr>
      <vt:lpstr>SRH Holding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Boehmer, Helena</dc:creator>
  <cp:lastModifiedBy>Rene Marks</cp:lastModifiedBy>
  <cp:revision>107</cp:revision>
  <cp:lastPrinted>2017-05-09T10:18:46Z</cp:lastPrinted>
  <dcterms:modified xsi:type="dcterms:W3CDTF">2018-01-30T13:28:37Z</dcterms:modified>
</cp:coreProperties>
</file>