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325" r:id="rId2"/>
    <p:sldId id="333" r:id="rId3"/>
    <p:sldId id="334" r:id="rId4"/>
    <p:sldId id="352" r:id="rId5"/>
    <p:sldId id="335" r:id="rId6"/>
    <p:sldId id="350" r:id="rId7"/>
    <p:sldId id="351" r:id="rId8"/>
    <p:sldId id="349" r:id="rId9"/>
    <p:sldId id="336" r:id="rId10"/>
  </p:sldIdLst>
  <p:sldSz cx="9144000" cy="6858000" type="screen4x3"/>
  <p:notesSz cx="6797675" cy="9928225"/>
  <p:defaultTextStyle>
    <a:defPPr marL="0" marR="0" indent="0" algn="l" defTabSz="914237"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237"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Frutiger 45 Light"/>
        <a:ea typeface="Frutiger 45 Light"/>
        <a:cs typeface="Frutiger 45 Light"/>
        <a:sym typeface="Frutiger 45 Light"/>
      </a:defRPr>
    </a:lvl1pPr>
    <a:lvl2pPr marL="0" marR="0" indent="457119" algn="l" defTabSz="914237"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Frutiger 45 Light"/>
        <a:ea typeface="Frutiger 45 Light"/>
        <a:cs typeface="Frutiger 45 Light"/>
        <a:sym typeface="Frutiger 45 Light"/>
      </a:defRPr>
    </a:lvl2pPr>
    <a:lvl3pPr marL="0" marR="0" indent="914237" algn="l" defTabSz="914237"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Frutiger 45 Light"/>
        <a:ea typeface="Frutiger 45 Light"/>
        <a:cs typeface="Frutiger 45 Light"/>
        <a:sym typeface="Frutiger 45 Light"/>
      </a:defRPr>
    </a:lvl3pPr>
    <a:lvl4pPr marL="0" marR="0" indent="1371356" algn="l" defTabSz="914237"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Frutiger 45 Light"/>
        <a:ea typeface="Frutiger 45 Light"/>
        <a:cs typeface="Frutiger 45 Light"/>
        <a:sym typeface="Frutiger 45 Light"/>
      </a:defRPr>
    </a:lvl4pPr>
    <a:lvl5pPr marL="0" marR="0" indent="1828474" algn="l" defTabSz="914237"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Frutiger 45 Light"/>
        <a:ea typeface="Frutiger 45 Light"/>
        <a:cs typeface="Frutiger 45 Light"/>
        <a:sym typeface="Frutiger 45 Light"/>
      </a:defRPr>
    </a:lvl5pPr>
    <a:lvl6pPr marL="0" marR="0" indent="2285593" algn="l" defTabSz="914237"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Frutiger 45 Light"/>
        <a:ea typeface="Frutiger 45 Light"/>
        <a:cs typeface="Frutiger 45 Light"/>
        <a:sym typeface="Frutiger 45 Light"/>
      </a:defRPr>
    </a:lvl6pPr>
    <a:lvl7pPr marL="0" marR="0" indent="2742712" algn="l" defTabSz="914237"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Frutiger 45 Light"/>
        <a:ea typeface="Frutiger 45 Light"/>
        <a:cs typeface="Frutiger 45 Light"/>
        <a:sym typeface="Frutiger 45 Light"/>
      </a:defRPr>
    </a:lvl7pPr>
    <a:lvl8pPr marL="0" marR="0" indent="3199830" algn="l" defTabSz="914237"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Frutiger 45 Light"/>
        <a:ea typeface="Frutiger 45 Light"/>
        <a:cs typeface="Frutiger 45 Light"/>
        <a:sym typeface="Frutiger 45 Light"/>
      </a:defRPr>
    </a:lvl8pPr>
    <a:lvl9pPr marL="0" marR="0" indent="3656949" algn="l" defTabSz="914237"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Frutiger 45 Light"/>
        <a:ea typeface="Frutiger 45 Light"/>
        <a:cs typeface="Frutiger 45 Light"/>
        <a:sym typeface="Frutiger 45 Light"/>
      </a:defRPr>
    </a:lvl9pPr>
  </p:defaultTextStyle>
  <p:extLst>
    <p:ext uri="{EFAFB233-063F-42B5-8137-9DF3F51BA10A}">
      <p15:sldGuideLst xmlns:p15="http://schemas.microsoft.com/office/powerpoint/2012/main">
        <p15:guide id="1" orient="horz" pos="1071" userDrawn="1">
          <p15:clr>
            <a:srgbClr val="A4A3A4"/>
          </p15:clr>
        </p15:guide>
        <p15:guide id="2" pos="2880" userDrawn="1">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93D7"/>
    <a:srgbClr val="FF2604"/>
    <a:srgbClr val="EE730A"/>
    <a:srgbClr val="7B7B7A"/>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Frutiger 45 Light"/>
          <a:ea typeface="Frutiger 45 Light"/>
          <a:cs typeface="Frutiger 45 Light"/>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wholeTbl>
    <a:band2H>
      <a:tcTxStyle/>
      <a:tcStyle>
        <a:tcBdr/>
        <a:fill>
          <a:solidFill>
            <a:srgbClr val="FFFFFF"/>
          </a:solidFill>
        </a:fill>
      </a:tcStyle>
    </a:band2H>
    <a:firstCol>
      <a:tcTxStyle b="off" i="off">
        <a:font>
          <a:latin typeface="Frutiger 45 Light"/>
          <a:ea typeface="Frutiger 45 Light"/>
          <a:cs typeface="Frutiger 45 Light"/>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firstCol>
    <a:lastRow>
      <a:tcTxStyle b="off" i="off">
        <a:font>
          <a:latin typeface="Frutiger 45 Light"/>
          <a:ea typeface="Frutiger 45 Light"/>
          <a:cs typeface="Frutiger 45 Light"/>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lastRow>
    <a:firstRow>
      <a:tcTxStyle b="off" i="off">
        <a:font>
          <a:latin typeface="Frutiger 45 Light"/>
          <a:ea typeface="Frutiger 45 Light"/>
          <a:cs typeface="Frutiger 45 Light"/>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firstRow>
  </a:tblStyle>
  <a:tblStyle styleId="{C7B018BB-80A7-4F77-B60F-C8B233D01FF8}" styleName="">
    <a:tblBg/>
    <a:wholeTbl>
      <a:tcTxStyle b="off" i="off">
        <a:font>
          <a:latin typeface="Frutiger 45 Light"/>
          <a:ea typeface="Frutiger 45 Light"/>
          <a:cs typeface="Frutiger 45 Light"/>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CCDA"/>
          </a:solidFill>
        </a:fill>
      </a:tcStyle>
    </a:wholeTbl>
    <a:band2H>
      <a:tcTxStyle/>
      <a:tcStyle>
        <a:tcBdr/>
        <a:fill>
          <a:solidFill>
            <a:srgbClr val="FFE7ED"/>
          </a:solidFill>
        </a:fill>
      </a:tcStyle>
    </a:band2H>
    <a:firstCol>
      <a:tcTxStyle b="on" i="off">
        <a:font>
          <a:latin typeface="Frutiger 45 light"/>
          <a:ea typeface="Frutiger 45 light"/>
          <a:cs typeface="Frutiger 45 light"/>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Frutiger 45 light"/>
          <a:ea typeface="Frutiger 45 light"/>
          <a:cs typeface="Frutiger 45 light"/>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Frutiger 45 light"/>
          <a:ea typeface="Frutiger 45 light"/>
          <a:cs typeface="Frutiger 45 light"/>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EEE7283C-3CF3-47DC-8721-378D4A62B228}" styleName="">
    <a:tblBg/>
    <a:wholeTbl>
      <a:tcTxStyle b="off" i="off">
        <a:font>
          <a:latin typeface="Frutiger 45 Light"/>
          <a:ea typeface="Frutiger 45 Light"/>
          <a:cs typeface="Frutiger 45 Light"/>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CAD7"/>
          </a:solidFill>
        </a:fill>
      </a:tcStyle>
    </a:wholeTbl>
    <a:band2H>
      <a:tcTxStyle/>
      <a:tcStyle>
        <a:tcBdr/>
        <a:fill>
          <a:solidFill>
            <a:srgbClr val="EFE6EC"/>
          </a:solidFill>
        </a:fill>
      </a:tcStyle>
    </a:band2H>
    <a:firstCol>
      <a:tcTxStyle b="on" i="off">
        <a:font>
          <a:latin typeface="Frutiger 45 light"/>
          <a:ea typeface="Frutiger 45 light"/>
          <a:cs typeface="Frutiger 45 light"/>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Frutiger 45 light"/>
          <a:ea typeface="Frutiger 45 light"/>
          <a:cs typeface="Frutiger 45 light"/>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Frutiger 45 light"/>
          <a:ea typeface="Frutiger 45 light"/>
          <a:cs typeface="Frutiger 45 light"/>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CF821DB8-F4EB-4A41-A1BA-3FCAFE7338EE}" styleName="">
    <a:tblBg/>
    <a:wholeTbl>
      <a:tcTxStyle b="off" i="off">
        <a:font>
          <a:latin typeface="Frutiger 45 Light"/>
          <a:ea typeface="Frutiger 45 Light"/>
          <a:cs typeface="Frutiger 45 Light"/>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CDE"/>
          </a:solidFill>
        </a:fill>
      </a:tcStyle>
    </a:wholeTbl>
    <a:band2H>
      <a:tcTxStyle/>
      <a:tcStyle>
        <a:tcBdr/>
        <a:fill>
          <a:solidFill>
            <a:srgbClr val="E6E7EF"/>
          </a:solidFill>
        </a:fill>
      </a:tcStyle>
    </a:band2H>
    <a:firstCol>
      <a:tcTxStyle b="on" i="off">
        <a:font>
          <a:latin typeface="Frutiger 45 light"/>
          <a:ea typeface="Frutiger 45 light"/>
          <a:cs typeface="Frutiger 45 light"/>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Frutiger 45 light"/>
          <a:ea typeface="Frutiger 45 light"/>
          <a:cs typeface="Frutiger 45 light"/>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Frutiger 45 light"/>
          <a:ea typeface="Frutiger 45 light"/>
          <a:cs typeface="Frutiger 45 light"/>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33BA23B1-9221-436E-865A-0063620EA4FD}" styleName="">
    <a:tblBg/>
    <a:wholeTbl>
      <a:tcTxStyle b="off" i="off">
        <a:font>
          <a:latin typeface="Frutiger 45 Light"/>
          <a:ea typeface="Frutiger 45 Light"/>
          <a:cs typeface="Frutiger 45 Light"/>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
          <a:latin typeface="Frutiger 45 light"/>
          <a:ea typeface="Frutiger 45 light"/>
          <a:cs typeface="Frutiger 45 light"/>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Frutiger 45 light"/>
          <a:ea typeface="Frutiger 45 light"/>
          <a:cs typeface="Frutiger 45 light"/>
        </a:font>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Frutiger 45 light"/>
          <a:ea typeface="Frutiger 45 light"/>
          <a:cs typeface="Frutiger 45 light"/>
        </a:font>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2708684C-4D16-4618-839F-0558EEFCDFE6}" styleName="">
    <a:tblBg/>
    <a:wholeTbl>
      <a:tcTxStyle b="off" i="off">
        <a:font>
          <a:latin typeface="Frutiger 45 Light"/>
          <a:ea typeface="Frutiger 45 Light"/>
          <a:cs typeface="Frutiger 45 Light"/>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
          <a:latin typeface="Frutiger 45 light"/>
          <a:ea typeface="Frutiger 45 light"/>
          <a:cs typeface="Frutiger 45 light"/>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
          <a:latin typeface="Frutiger 45 light"/>
          <a:ea typeface="Frutiger 45 light"/>
          <a:cs typeface="Frutiger 45 light"/>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
          <a:latin typeface="Frutiger 45 light"/>
          <a:ea typeface="Frutiger 45 light"/>
          <a:cs typeface="Frutiger 45 light"/>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841"/>
    <p:restoredTop sz="94687"/>
  </p:normalViewPr>
  <p:slideViewPr>
    <p:cSldViewPr>
      <p:cViewPr varScale="1">
        <p:scale>
          <a:sx n="160" d="100"/>
          <a:sy n="160" d="100"/>
        </p:scale>
        <p:origin x="2536" y="184"/>
      </p:cViewPr>
      <p:guideLst>
        <p:guide orient="horz" pos="1071"/>
        <p:guide pos="2880"/>
      </p:guideLst>
    </p:cSldViewPr>
  </p:slideViewPr>
  <p:notesTextViewPr>
    <p:cViewPr>
      <p:scale>
        <a:sx n="1" d="1"/>
        <a:sy n="1" d="1"/>
      </p:scale>
      <p:origin x="0" y="0"/>
    </p:cViewPr>
  </p:notesTextViewPr>
  <p:notesViewPr>
    <p:cSldViewPr showGuides="1">
      <p:cViewPr varScale="1">
        <p:scale>
          <a:sx n="85" d="100"/>
          <a:sy n="85" d="100"/>
        </p:scale>
        <p:origin x="-3822" y="-96"/>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8" name="Shape 118"/>
          <p:cNvSpPr>
            <a:spLocks noGrp="1" noRot="1" noChangeAspect="1"/>
          </p:cNvSpPr>
          <p:nvPr>
            <p:ph type="sldImg"/>
          </p:nvPr>
        </p:nvSpPr>
        <p:spPr>
          <a:xfrm>
            <a:off x="917575" y="744538"/>
            <a:ext cx="4962525" cy="3722687"/>
          </a:xfrm>
          <a:prstGeom prst="rect">
            <a:avLst/>
          </a:prstGeom>
        </p:spPr>
        <p:txBody>
          <a:bodyPr/>
          <a:lstStyle/>
          <a:p>
            <a:endParaRPr/>
          </a:p>
        </p:txBody>
      </p:sp>
      <p:sp>
        <p:nvSpPr>
          <p:cNvPr id="119" name="Shape 119"/>
          <p:cNvSpPr>
            <a:spLocks noGrp="1"/>
          </p:cNvSpPr>
          <p:nvPr>
            <p:ph type="body" sz="quarter" idx="1"/>
          </p:nvPr>
        </p:nvSpPr>
        <p:spPr>
          <a:xfrm>
            <a:off x="906357" y="4715907"/>
            <a:ext cx="4984962" cy="4467701"/>
          </a:xfrm>
          <a:prstGeom prst="rect">
            <a:avLst/>
          </a:prstGeom>
        </p:spPr>
        <p:txBody>
          <a:bodyPr/>
          <a:lstStyle/>
          <a:p>
            <a:endParaRPr/>
          </a:p>
        </p:txBody>
      </p:sp>
    </p:spTree>
    <p:extLst>
      <p:ext uri="{BB962C8B-B14F-4D97-AF65-F5344CB8AC3E}">
        <p14:creationId xmlns:p14="http://schemas.microsoft.com/office/powerpoint/2010/main" val="831588593"/>
      </p:ext>
    </p:extLst>
  </p:cSld>
  <p:clrMap bg1="lt1" tx1="dk1" bg2="lt2" tx2="dk2" accent1="accent1" accent2="accent2" accent3="accent3" accent4="accent4" accent5="accent5" accent6="accent6" hlink="hlink" folHlink="folHlink"/>
  <p:notesStyle>
    <a:lvl1pPr defTabSz="457119" latinLnBrk="0">
      <a:defRPr sz="1200">
        <a:latin typeface="+mj-lt"/>
        <a:ea typeface="+mj-ea"/>
        <a:cs typeface="+mj-cs"/>
        <a:sym typeface="Calibri"/>
      </a:defRPr>
    </a:lvl1pPr>
    <a:lvl2pPr indent="228559" defTabSz="457119" latinLnBrk="0">
      <a:defRPr sz="1200">
        <a:latin typeface="+mj-lt"/>
        <a:ea typeface="+mj-ea"/>
        <a:cs typeface="+mj-cs"/>
        <a:sym typeface="Calibri"/>
      </a:defRPr>
    </a:lvl2pPr>
    <a:lvl3pPr indent="457119" defTabSz="457119" latinLnBrk="0">
      <a:defRPr sz="1200">
        <a:latin typeface="+mj-lt"/>
        <a:ea typeface="+mj-ea"/>
        <a:cs typeface="+mj-cs"/>
        <a:sym typeface="Calibri"/>
      </a:defRPr>
    </a:lvl3pPr>
    <a:lvl4pPr indent="685678" defTabSz="457119" latinLnBrk="0">
      <a:defRPr sz="1200">
        <a:latin typeface="+mj-lt"/>
        <a:ea typeface="+mj-ea"/>
        <a:cs typeface="+mj-cs"/>
        <a:sym typeface="Calibri"/>
      </a:defRPr>
    </a:lvl4pPr>
    <a:lvl5pPr indent="914237" defTabSz="457119" latinLnBrk="0">
      <a:defRPr sz="1200">
        <a:latin typeface="+mj-lt"/>
        <a:ea typeface="+mj-ea"/>
        <a:cs typeface="+mj-cs"/>
        <a:sym typeface="Calibri"/>
      </a:defRPr>
    </a:lvl5pPr>
    <a:lvl6pPr indent="1142797" defTabSz="457119" latinLnBrk="0">
      <a:defRPr sz="1200">
        <a:latin typeface="+mj-lt"/>
        <a:ea typeface="+mj-ea"/>
        <a:cs typeface="+mj-cs"/>
        <a:sym typeface="Calibri"/>
      </a:defRPr>
    </a:lvl6pPr>
    <a:lvl7pPr indent="1371356" defTabSz="457119" latinLnBrk="0">
      <a:defRPr sz="1200">
        <a:latin typeface="+mj-lt"/>
        <a:ea typeface="+mj-ea"/>
        <a:cs typeface="+mj-cs"/>
        <a:sym typeface="Calibri"/>
      </a:defRPr>
    </a:lvl7pPr>
    <a:lvl8pPr indent="1599915" defTabSz="457119" latinLnBrk="0">
      <a:defRPr sz="1200">
        <a:latin typeface="+mj-lt"/>
        <a:ea typeface="+mj-ea"/>
        <a:cs typeface="+mj-cs"/>
        <a:sym typeface="Calibri"/>
      </a:defRPr>
    </a:lvl8pPr>
    <a:lvl9pPr indent="1828474" defTabSz="457119"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tiff"/></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_Wohlgelegen">
    <p:spTree>
      <p:nvGrpSpPr>
        <p:cNvPr id="1" name=""/>
        <p:cNvGrpSpPr/>
        <p:nvPr/>
      </p:nvGrpSpPr>
      <p:grpSpPr>
        <a:xfrm>
          <a:off x="0" y="0"/>
          <a:ext cx="0" cy="0"/>
          <a:chOff x="0" y="0"/>
          <a:chExt cx="0" cy="0"/>
        </a:xfrm>
      </p:grpSpPr>
      <p:pic>
        <p:nvPicPr>
          <p:cNvPr id="17" name="Bild 16"/>
          <p:cNvPicPr>
            <a:picLocks noChangeAspect="1"/>
          </p:cNvPicPr>
          <p:nvPr userDrawn="1"/>
        </p:nvPicPr>
        <p:blipFill rotWithShape="1">
          <a:blip r:embed="rId2" cstate="print">
            <a:alphaModFix/>
            <a:extLst>
              <a:ext uri="{28A0092B-C50C-407E-A947-70E740481C1C}">
                <a14:useLocalDpi xmlns:a14="http://schemas.microsoft.com/office/drawing/2010/main"/>
              </a:ext>
            </a:extLst>
          </a:blip>
          <a:srcRect l="6826" t="25614" r="5461"/>
          <a:stretch/>
        </p:blipFill>
        <p:spPr>
          <a:xfrm>
            <a:off x="0" y="0"/>
            <a:ext cx="9252520" cy="6858000"/>
          </a:xfrm>
          <a:prstGeom prst="rect">
            <a:avLst/>
          </a:prstGeom>
        </p:spPr>
      </p:pic>
      <p:pic>
        <p:nvPicPr>
          <p:cNvPr id="20" name="Bild 19"/>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0" y="0"/>
            <a:ext cx="7950873" cy="6858000"/>
          </a:xfrm>
          <a:prstGeom prst="rect">
            <a:avLst/>
          </a:prstGeom>
        </p:spPr>
      </p:pic>
      <p:pic>
        <p:nvPicPr>
          <p:cNvPr id="10" name="Bild 9"/>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763688" y="3501008"/>
            <a:ext cx="1248524" cy="1248524"/>
          </a:xfrm>
          <a:prstGeom prst="rect">
            <a:avLst/>
          </a:prstGeom>
        </p:spPr>
      </p:pic>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2_Zwischenfolie Wohlgelegen">
    <p:spTree>
      <p:nvGrpSpPr>
        <p:cNvPr id="1" name=""/>
        <p:cNvGrpSpPr/>
        <p:nvPr/>
      </p:nvGrpSpPr>
      <p:grpSpPr>
        <a:xfrm>
          <a:off x="0" y="0"/>
          <a:ext cx="0" cy="0"/>
          <a:chOff x="0" y="0"/>
          <a:chExt cx="0" cy="0"/>
        </a:xfrm>
      </p:grpSpPr>
      <p:sp>
        <p:nvSpPr>
          <p:cNvPr id="9" name="Shape 3"/>
          <p:cNvSpPr/>
          <p:nvPr userDrawn="1"/>
        </p:nvSpPr>
        <p:spPr>
          <a:xfrm>
            <a:off x="3413" y="6509292"/>
            <a:ext cx="9144001" cy="348713"/>
          </a:xfrm>
          <a:prstGeom prst="rect">
            <a:avLst/>
          </a:prstGeom>
          <a:solidFill>
            <a:srgbClr val="D9D9D9"/>
          </a:solidFill>
          <a:ln w="12700">
            <a:miter lim="400000"/>
          </a:ln>
        </p:spPr>
        <p:txBody>
          <a:bodyPr lIns="45719" rIns="45719" anchor="ctr"/>
          <a:lstStyle/>
          <a:p>
            <a:pPr algn="ctr">
              <a:defRPr>
                <a:solidFill>
                  <a:srgbClr val="FFFFFF"/>
                </a:solidFill>
              </a:defRPr>
            </a:pPr>
            <a:endParaRPr sz="1800"/>
          </a:p>
        </p:txBody>
      </p:sp>
      <p:sp>
        <p:nvSpPr>
          <p:cNvPr id="51" name="Shape 51"/>
          <p:cNvSpPr/>
          <p:nvPr/>
        </p:nvSpPr>
        <p:spPr>
          <a:xfrm>
            <a:off x="-11415" y="3"/>
            <a:ext cx="9155077" cy="4140201"/>
          </a:xfrm>
          <a:prstGeom prst="rect">
            <a:avLst/>
          </a:prstGeom>
          <a:solidFill>
            <a:srgbClr val="7B7B7A"/>
          </a:solidFill>
          <a:ln w="12700">
            <a:miter lim="400000"/>
          </a:ln>
        </p:spPr>
        <p:txBody>
          <a:bodyPr lIns="45719" rIns="45719" anchor="ctr"/>
          <a:lstStyle/>
          <a:p>
            <a:pPr>
              <a:defRPr>
                <a:solidFill>
                  <a:srgbClr val="1A93D7"/>
                </a:solidFill>
              </a:defRPr>
            </a:pPr>
            <a:endParaRPr sz="1800"/>
          </a:p>
        </p:txBody>
      </p:sp>
      <p:sp>
        <p:nvSpPr>
          <p:cNvPr id="53" name="Shape 53"/>
          <p:cNvSpPr>
            <a:spLocks noGrp="1"/>
          </p:cNvSpPr>
          <p:nvPr>
            <p:ph type="body" sz="half" idx="13"/>
          </p:nvPr>
        </p:nvSpPr>
        <p:spPr>
          <a:xfrm>
            <a:off x="323852" y="1209996"/>
            <a:ext cx="4072241" cy="3724225"/>
          </a:xfrm>
          <a:prstGeom prst="rect">
            <a:avLst/>
          </a:prstGeom>
        </p:spPr>
        <p:txBody>
          <a:bodyPr>
            <a:spAutoFit/>
          </a:bodyPr>
          <a:lstStyle>
            <a:lvl1pPr marL="0" indent="0">
              <a:spcBef>
                <a:spcPts val="0"/>
              </a:spcBef>
              <a:defRPr sz="23601" spc="-1229" baseline="0">
                <a:solidFill>
                  <a:srgbClr val="FFFFFF"/>
                </a:solidFill>
                <a:latin typeface="arial" charset="0"/>
                <a:ea typeface="Helvetica Neue Light"/>
                <a:cs typeface="Helvetica Neue Light"/>
                <a:sym typeface="Helvetica Neue Light"/>
              </a:defRPr>
            </a:lvl1pPr>
          </a:lstStyle>
          <a:p>
            <a:r>
              <a:rPr dirty="0"/>
              <a:t>01</a:t>
            </a:r>
          </a:p>
        </p:txBody>
      </p:sp>
      <p:sp>
        <p:nvSpPr>
          <p:cNvPr id="54" name="Shape 54"/>
          <p:cNvSpPr>
            <a:spLocks noGrp="1"/>
          </p:cNvSpPr>
          <p:nvPr>
            <p:ph type="body" sz="quarter" idx="14"/>
          </p:nvPr>
        </p:nvSpPr>
        <p:spPr>
          <a:xfrm>
            <a:off x="3427082" y="1924052"/>
            <a:ext cx="1720982" cy="523220"/>
          </a:xfrm>
          <a:prstGeom prst="rect">
            <a:avLst/>
          </a:prstGeom>
        </p:spPr>
        <p:txBody>
          <a:bodyPr wrap="none">
            <a:spAutoFit/>
          </a:bodyPr>
          <a:lstStyle>
            <a:lvl1pPr marL="0" indent="0" defTabSz="825514">
              <a:spcBef>
                <a:spcPts val="0"/>
              </a:spcBef>
              <a:defRPr sz="2800" cap="all" baseline="0">
                <a:solidFill>
                  <a:srgbClr val="FFFFFF"/>
                </a:solidFill>
                <a:latin typeface="corbel" charset="0"/>
                <a:ea typeface="Helvetica Neue Medium"/>
                <a:cs typeface="Helvetica Neue Medium"/>
                <a:sym typeface="Helvetica Neue Medium"/>
              </a:defRPr>
            </a:lvl1pPr>
          </a:lstStyle>
          <a:p>
            <a:r>
              <a:rPr dirty="0"/>
              <a:t>Headline</a:t>
            </a:r>
          </a:p>
        </p:txBody>
      </p:sp>
      <p:pic>
        <p:nvPicPr>
          <p:cNvPr id="7" name="Bild 6"/>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502630" y="5649245"/>
            <a:ext cx="966616" cy="575771"/>
          </a:xfrm>
          <a:prstGeom prst="rect">
            <a:avLst/>
          </a:prstGeom>
        </p:spPr>
      </p:pic>
    </p:spTree>
    <p:extLst>
      <p:ext uri="{BB962C8B-B14F-4D97-AF65-F5344CB8AC3E}">
        <p14:creationId xmlns:p14="http://schemas.microsoft.com/office/powerpoint/2010/main" val="3693372549"/>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Inhaltsverzeichnis Wohlgelegen">
    <p:spTree>
      <p:nvGrpSpPr>
        <p:cNvPr id="1" name=""/>
        <p:cNvGrpSpPr/>
        <p:nvPr/>
      </p:nvGrpSpPr>
      <p:grpSpPr>
        <a:xfrm>
          <a:off x="0" y="0"/>
          <a:ext cx="0" cy="0"/>
          <a:chOff x="0" y="0"/>
          <a:chExt cx="0" cy="0"/>
        </a:xfrm>
      </p:grpSpPr>
      <p:sp>
        <p:nvSpPr>
          <p:cNvPr id="9" name="Shape 3"/>
          <p:cNvSpPr/>
          <p:nvPr userDrawn="1"/>
        </p:nvSpPr>
        <p:spPr>
          <a:xfrm>
            <a:off x="3413" y="6509292"/>
            <a:ext cx="9144001" cy="348713"/>
          </a:xfrm>
          <a:prstGeom prst="rect">
            <a:avLst/>
          </a:prstGeom>
          <a:solidFill>
            <a:srgbClr val="D9D9D9"/>
          </a:solidFill>
          <a:ln w="12700">
            <a:miter lim="400000"/>
          </a:ln>
        </p:spPr>
        <p:txBody>
          <a:bodyPr lIns="45719" rIns="45719" anchor="ctr"/>
          <a:lstStyle/>
          <a:p>
            <a:pPr algn="ctr">
              <a:defRPr>
                <a:solidFill>
                  <a:srgbClr val="FFFFFF"/>
                </a:solidFill>
              </a:defRPr>
            </a:pPr>
            <a:endParaRPr sz="1800"/>
          </a:p>
        </p:txBody>
      </p:sp>
      <p:graphicFrame>
        <p:nvGraphicFramePr>
          <p:cNvPr id="78" name="Table 78"/>
          <p:cNvGraphicFramePr/>
          <p:nvPr>
            <p:extLst>
              <p:ext uri="{D42A27DB-BD31-4B8C-83A1-F6EECF244321}">
                <p14:modId xmlns:p14="http://schemas.microsoft.com/office/powerpoint/2010/main" val="1130326321"/>
              </p:ext>
            </p:extLst>
          </p:nvPr>
        </p:nvGraphicFramePr>
        <p:xfrm>
          <a:off x="635000" y="1701804"/>
          <a:ext cx="7620000" cy="4175760"/>
        </p:xfrm>
        <a:graphic>
          <a:graphicData uri="http://schemas.openxmlformats.org/drawingml/2006/table">
            <a:tbl>
              <a:tblPr bandRow="1">
                <a:tableStyleId>{4C3C2611-4C71-4FC5-86AE-919BDF0F9419}</a:tableStyleId>
              </a:tblPr>
              <a:tblGrid>
                <a:gridCol w="2540000">
                  <a:extLst>
                    <a:ext uri="{9D8B030D-6E8A-4147-A177-3AD203B41FA5}">
                      <a16:colId xmlns:a16="http://schemas.microsoft.com/office/drawing/2014/main" val="20000"/>
                    </a:ext>
                  </a:extLst>
                </a:gridCol>
                <a:gridCol w="5080000">
                  <a:extLst>
                    <a:ext uri="{9D8B030D-6E8A-4147-A177-3AD203B41FA5}">
                      <a16:colId xmlns:a16="http://schemas.microsoft.com/office/drawing/2014/main" val="20001"/>
                    </a:ext>
                  </a:extLst>
                </a:gridCol>
              </a:tblGrid>
              <a:tr h="558800">
                <a:tc>
                  <a:txBody>
                    <a:bodyPr/>
                    <a:lstStyle/>
                    <a:p>
                      <a:pPr>
                        <a:defRPr sz="1800"/>
                      </a:pPr>
                      <a:r>
                        <a:rPr lang="de-DE" sz="1800" baseline="0" dirty="0">
                          <a:latin typeface="corbel" charset="0"/>
                          <a:ea typeface="Helvetica Neue Light"/>
                          <a:cs typeface="Helvetica Neue Light"/>
                        </a:rPr>
                        <a:t>TOP 2 a </a:t>
                      </a:r>
                      <a:endParaRPr sz="1800" baseline="0" dirty="0">
                        <a:latin typeface="corbel" charset="0"/>
                        <a:ea typeface="Helvetica Neue Light"/>
                        <a:cs typeface="Helvetica Neue Light"/>
                      </a:endParaRPr>
                    </a:p>
                  </a:txBody>
                  <a:tcPr marL="50800" marR="50800" marT="50800" marB="50800" anchor="ctr" horzOverflow="overflow">
                    <a:lnB w="6350">
                      <a:solidFill>
                        <a:srgbClr val="1A1919"/>
                      </a:solidFill>
                      <a:miter lim="400000"/>
                    </a:lnB>
                    <a:solidFill>
                      <a:srgbClr val="FFFFFE"/>
                    </a:solidFill>
                  </a:tcPr>
                </a:tc>
                <a:tc>
                  <a:txBody>
                    <a:bodyPr/>
                    <a:lstStyle/>
                    <a:p>
                      <a:pPr>
                        <a:defRPr sz="1800"/>
                      </a:pPr>
                      <a:r>
                        <a:rPr sz="1800" baseline="0" dirty="0">
                          <a:latin typeface="corbel" charset="0"/>
                          <a:ea typeface="Helvetica Neue Light"/>
                          <a:cs typeface="Helvetica Neue Light"/>
                        </a:rPr>
                        <a:t>Lagebericht</a:t>
                      </a:r>
                    </a:p>
                  </a:txBody>
                  <a:tcPr marL="50800" marR="50800" marT="50800" marB="50800" anchor="ctr" horzOverflow="overflow">
                    <a:lnB w="6350">
                      <a:solidFill>
                        <a:srgbClr val="1A1919"/>
                      </a:solidFill>
                      <a:miter lim="400000"/>
                    </a:lnB>
                    <a:solidFill>
                      <a:srgbClr val="FFFFFE"/>
                    </a:solidFill>
                  </a:tcPr>
                </a:tc>
                <a:extLst>
                  <a:ext uri="{0D108BD9-81ED-4DB2-BD59-A6C34878D82A}">
                    <a16:rowId xmlns:a16="http://schemas.microsoft.com/office/drawing/2014/main" val="10000"/>
                  </a:ext>
                </a:extLst>
              </a:tr>
              <a:tr h="558800">
                <a:tc>
                  <a:txBody>
                    <a:bodyPr/>
                    <a:lstStyle/>
                    <a:p>
                      <a:pPr>
                        <a:defRPr sz="1800"/>
                      </a:pPr>
                      <a:r>
                        <a:rPr lang="de-DE" sz="1800" baseline="0" dirty="0">
                          <a:latin typeface="corbel" charset="0"/>
                          <a:ea typeface="Helvetica Neue Light"/>
                          <a:cs typeface="Helvetica Neue Light"/>
                        </a:rPr>
                        <a:t>TOP 2 b</a:t>
                      </a:r>
                      <a:endParaRPr sz="1800" baseline="0" dirty="0">
                        <a:latin typeface="corbel" charset="0"/>
                        <a:ea typeface="Helvetica Neue Light"/>
                        <a:cs typeface="Helvetica Neue Light"/>
                      </a:endParaRPr>
                    </a:p>
                  </a:txBody>
                  <a:tcPr marL="50800" marR="50800" marT="50800" marB="50800" anchor="ctr" horzOverflow="overflow">
                    <a:lnT w="6350">
                      <a:solidFill>
                        <a:srgbClr val="1A1919"/>
                      </a:solidFill>
                      <a:miter lim="400000"/>
                    </a:lnT>
                    <a:lnB w="6350">
                      <a:solidFill>
                        <a:srgbClr val="1A1919"/>
                      </a:solidFill>
                      <a:miter lim="400000"/>
                    </a:lnB>
                  </a:tcPr>
                </a:tc>
                <a:tc>
                  <a:txBody>
                    <a:bodyPr/>
                    <a:lstStyle/>
                    <a:p>
                      <a:pPr>
                        <a:defRPr sz="1800"/>
                      </a:pPr>
                      <a:r>
                        <a:rPr sz="1800" baseline="0" dirty="0">
                          <a:latin typeface="corbel" charset="0"/>
                          <a:ea typeface="Helvetica Neue Light"/>
                          <a:cs typeface="Helvetica Neue Light"/>
                        </a:rPr>
                        <a:t>Bericht des Aufsichtsrates</a:t>
                      </a:r>
                    </a:p>
                  </a:txBody>
                  <a:tcPr marL="50800" marR="50800" marT="50800" marB="50800" anchor="ctr" horzOverflow="overflow">
                    <a:lnT w="6350">
                      <a:solidFill>
                        <a:srgbClr val="1A1919"/>
                      </a:solidFill>
                      <a:miter lim="400000"/>
                    </a:lnT>
                    <a:lnB w="6350">
                      <a:solidFill>
                        <a:srgbClr val="1A1919"/>
                      </a:solidFill>
                      <a:miter lim="400000"/>
                    </a:lnB>
                  </a:tcPr>
                </a:tc>
                <a:extLst>
                  <a:ext uri="{0D108BD9-81ED-4DB2-BD59-A6C34878D82A}">
                    <a16:rowId xmlns:a16="http://schemas.microsoft.com/office/drawing/2014/main" val="10001"/>
                  </a:ext>
                </a:extLst>
              </a:tr>
              <a:tr h="994368">
                <a:tc>
                  <a:txBody>
                    <a:bodyPr/>
                    <a:lstStyle/>
                    <a:p>
                      <a:pPr>
                        <a:defRPr sz="1800"/>
                      </a:pPr>
                      <a:r>
                        <a:rPr lang="de-DE" sz="1800" baseline="0" dirty="0">
                          <a:latin typeface="corbel" charset="0"/>
                          <a:ea typeface="Helvetica Neue Light"/>
                          <a:cs typeface="Helvetica Neue Light"/>
                        </a:rPr>
                        <a:t>TOP 2 c </a:t>
                      </a:r>
                      <a:endParaRPr sz="1800" baseline="0" dirty="0">
                        <a:latin typeface="corbel" charset="0"/>
                        <a:ea typeface="Helvetica Neue Light"/>
                        <a:cs typeface="Helvetica Neue Light"/>
                      </a:endParaRPr>
                    </a:p>
                  </a:txBody>
                  <a:tcPr marL="50800" marR="50800" marT="50800" marB="50800" anchor="ctr" horzOverflow="overflow">
                    <a:lnT w="6350">
                      <a:solidFill>
                        <a:srgbClr val="1A1919"/>
                      </a:solidFill>
                      <a:miter lim="400000"/>
                    </a:lnT>
                    <a:lnB w="6350">
                      <a:solidFill>
                        <a:srgbClr val="1A1919"/>
                      </a:solidFill>
                      <a:miter lim="400000"/>
                    </a:lnB>
                    <a:solidFill>
                      <a:srgbClr val="FFFFFF"/>
                    </a:solidFill>
                  </a:tcPr>
                </a:tc>
                <a:tc>
                  <a:txBody>
                    <a:bodyPr/>
                    <a:lstStyle/>
                    <a:p>
                      <a:pPr>
                        <a:defRPr sz="1800"/>
                      </a:pPr>
                      <a:r>
                        <a:rPr sz="1800" baseline="0" dirty="0" err="1">
                          <a:latin typeface="corbel" charset="0"/>
                          <a:ea typeface="Helvetica Neue Light"/>
                          <a:cs typeface="Helvetica Neue Light"/>
                        </a:rPr>
                        <a:t>Mündlicher</a:t>
                      </a:r>
                      <a:r>
                        <a:rPr sz="1800" baseline="0" dirty="0">
                          <a:latin typeface="corbel" charset="0"/>
                          <a:ea typeface="Helvetica Neue Light"/>
                          <a:cs typeface="Helvetica Neue Light"/>
                        </a:rPr>
                        <a:t> </a:t>
                      </a:r>
                      <a:r>
                        <a:rPr sz="1800" baseline="0" dirty="0" err="1">
                          <a:latin typeface="corbel" charset="0"/>
                          <a:ea typeface="Helvetica Neue Light"/>
                          <a:cs typeface="Helvetica Neue Light"/>
                        </a:rPr>
                        <a:t>Bericht</a:t>
                      </a:r>
                      <a:r>
                        <a:rPr sz="1800" baseline="0" dirty="0">
                          <a:latin typeface="corbel" charset="0"/>
                          <a:ea typeface="Helvetica Neue Light"/>
                          <a:cs typeface="Helvetica Neue Light"/>
                        </a:rPr>
                        <a:t> </a:t>
                      </a:r>
                      <a:r>
                        <a:rPr sz="1800" baseline="0" dirty="0" err="1">
                          <a:latin typeface="corbel" charset="0"/>
                          <a:ea typeface="Helvetica Neue Light"/>
                          <a:cs typeface="Helvetica Neue Light"/>
                        </a:rPr>
                        <a:t>über</a:t>
                      </a:r>
                      <a:r>
                        <a:rPr sz="1800" baseline="0" dirty="0">
                          <a:latin typeface="corbel" charset="0"/>
                          <a:ea typeface="Helvetica Neue Light"/>
                          <a:cs typeface="Helvetica Neue Light"/>
                        </a:rPr>
                        <a:t> die </a:t>
                      </a:r>
                      <a:r>
                        <a:rPr sz="1800" baseline="0" dirty="0" err="1">
                          <a:latin typeface="corbel" charset="0"/>
                          <a:ea typeface="Helvetica Neue Light"/>
                          <a:cs typeface="Helvetica Neue Light"/>
                        </a:rPr>
                        <a:t>Prüfung</a:t>
                      </a:r>
                      <a:r>
                        <a:rPr sz="1800" baseline="0" dirty="0">
                          <a:latin typeface="corbel" charset="0"/>
                          <a:ea typeface="Helvetica Neue Light"/>
                          <a:cs typeface="Helvetica Neue Light"/>
                        </a:rPr>
                        <a:t> des </a:t>
                      </a:r>
                      <a:r>
                        <a:rPr sz="1800" baseline="0" dirty="0" err="1">
                          <a:latin typeface="corbel" charset="0"/>
                          <a:ea typeface="Helvetica Neue Light"/>
                          <a:cs typeface="Helvetica Neue Light"/>
                        </a:rPr>
                        <a:t>Jahresabschlusses</a:t>
                      </a:r>
                      <a:r>
                        <a:rPr sz="1800" baseline="0" dirty="0">
                          <a:latin typeface="corbel" charset="0"/>
                          <a:ea typeface="Helvetica Neue Light"/>
                          <a:cs typeface="Helvetica Neue Light"/>
                        </a:rPr>
                        <a:t> </a:t>
                      </a:r>
                      <a:r>
                        <a:rPr sz="1800" baseline="0" dirty="0" err="1">
                          <a:latin typeface="corbel" charset="0"/>
                          <a:ea typeface="Helvetica Neue Light"/>
                          <a:cs typeface="Helvetica Neue Light"/>
                        </a:rPr>
                        <a:t>für</a:t>
                      </a:r>
                      <a:r>
                        <a:rPr sz="1800" baseline="0" dirty="0">
                          <a:latin typeface="corbel" charset="0"/>
                          <a:ea typeface="Helvetica Neue Light"/>
                          <a:cs typeface="Helvetica Neue Light"/>
                        </a:rPr>
                        <a:t> das </a:t>
                      </a:r>
                      <a:r>
                        <a:rPr sz="1800" baseline="0" dirty="0" err="1">
                          <a:latin typeface="corbel" charset="0"/>
                          <a:ea typeface="Helvetica Neue Light"/>
                          <a:cs typeface="Helvetica Neue Light"/>
                        </a:rPr>
                        <a:t>Geschäftsjahr</a:t>
                      </a:r>
                      <a:r>
                        <a:rPr sz="1800" baseline="0" dirty="0">
                          <a:latin typeface="corbel" charset="0"/>
                          <a:ea typeface="Helvetica Neue Light"/>
                          <a:cs typeface="Helvetica Neue Light"/>
                        </a:rPr>
                        <a:t> 201</a:t>
                      </a:r>
                      <a:r>
                        <a:rPr lang="de-DE" sz="1800" baseline="0" dirty="0">
                          <a:latin typeface="corbel" charset="0"/>
                          <a:ea typeface="Helvetica Neue Light"/>
                          <a:cs typeface="Helvetica Neue Light"/>
                        </a:rPr>
                        <a:t>6</a:t>
                      </a:r>
                      <a:r>
                        <a:rPr sz="1800" baseline="0" dirty="0">
                          <a:latin typeface="corbel" charset="0"/>
                          <a:ea typeface="Helvetica Neue Light"/>
                          <a:cs typeface="Helvetica Neue Light"/>
                        </a:rPr>
                        <a:t> </a:t>
                      </a:r>
                      <a:r>
                        <a:rPr sz="1800" baseline="0" dirty="0" err="1">
                          <a:latin typeface="corbel" charset="0"/>
                          <a:ea typeface="Helvetica Neue Light"/>
                          <a:cs typeface="Helvetica Neue Light"/>
                        </a:rPr>
                        <a:t>durch</a:t>
                      </a:r>
                      <a:r>
                        <a:rPr sz="1800" baseline="0" dirty="0">
                          <a:latin typeface="corbel" charset="0"/>
                          <a:ea typeface="Helvetica Neue Light"/>
                          <a:cs typeface="Helvetica Neue Light"/>
                        </a:rPr>
                        <a:t> die Habitat Revisions- und </a:t>
                      </a:r>
                      <a:r>
                        <a:rPr sz="1800" baseline="0" dirty="0" err="1">
                          <a:latin typeface="corbel" charset="0"/>
                          <a:ea typeface="Helvetica Neue Light"/>
                          <a:cs typeface="Helvetica Neue Light"/>
                        </a:rPr>
                        <a:t>Treuhandgesellschaft</a:t>
                      </a:r>
                      <a:r>
                        <a:rPr sz="1800" baseline="0" dirty="0">
                          <a:latin typeface="corbel" charset="0"/>
                          <a:ea typeface="Helvetica Neue Light"/>
                          <a:cs typeface="Helvetica Neue Light"/>
                        </a:rPr>
                        <a:t> </a:t>
                      </a:r>
                      <a:r>
                        <a:rPr sz="1800" baseline="0" dirty="0" err="1">
                          <a:latin typeface="corbel" charset="0"/>
                          <a:ea typeface="Helvetica Neue Light"/>
                          <a:cs typeface="Helvetica Neue Light"/>
                        </a:rPr>
                        <a:t>mbH</a:t>
                      </a:r>
                      <a:endParaRPr sz="1800" baseline="0" dirty="0">
                        <a:latin typeface="corbel" charset="0"/>
                        <a:ea typeface="Helvetica Neue Light"/>
                        <a:cs typeface="Helvetica Neue Light"/>
                      </a:endParaRPr>
                    </a:p>
                  </a:txBody>
                  <a:tcPr marL="50800" marR="50800" marT="50800" marB="50800" anchor="ctr" horzOverflow="overflow">
                    <a:lnT w="6350">
                      <a:solidFill>
                        <a:srgbClr val="1A1919"/>
                      </a:solidFill>
                      <a:miter lim="400000"/>
                    </a:lnT>
                    <a:lnB w="6350">
                      <a:solidFill>
                        <a:srgbClr val="1A1919"/>
                      </a:solidFill>
                      <a:miter lim="400000"/>
                    </a:lnB>
                    <a:solidFill>
                      <a:srgbClr val="FFFFFF"/>
                    </a:solidFill>
                  </a:tcPr>
                </a:tc>
                <a:extLst>
                  <a:ext uri="{0D108BD9-81ED-4DB2-BD59-A6C34878D82A}">
                    <a16:rowId xmlns:a16="http://schemas.microsoft.com/office/drawing/2014/main" val="10002"/>
                  </a:ext>
                </a:extLst>
              </a:tr>
              <a:tr h="558800">
                <a:tc>
                  <a:txBody>
                    <a:bodyPr/>
                    <a:lstStyle/>
                    <a:p>
                      <a:pPr>
                        <a:defRPr sz="1800"/>
                      </a:pPr>
                      <a:r>
                        <a:rPr lang="de-DE" sz="1800" baseline="0" dirty="0">
                          <a:latin typeface="corbel" charset="0"/>
                          <a:ea typeface="Helvetica Neue Light"/>
                          <a:cs typeface="Helvetica Neue Light"/>
                        </a:rPr>
                        <a:t>TOP 2 d</a:t>
                      </a:r>
                      <a:endParaRPr sz="1800" baseline="0" dirty="0">
                        <a:latin typeface="corbel" charset="0"/>
                        <a:ea typeface="Helvetica Neue Light"/>
                        <a:cs typeface="Helvetica Neue Light"/>
                      </a:endParaRPr>
                    </a:p>
                  </a:txBody>
                  <a:tcPr marL="50800" marR="50800" marT="50800" marB="50800" anchor="ctr" horzOverflow="overflow">
                    <a:lnT w="6350">
                      <a:solidFill>
                        <a:srgbClr val="1A1919"/>
                      </a:solidFill>
                      <a:miter lim="400000"/>
                    </a:lnT>
                    <a:lnB w="6350">
                      <a:solidFill>
                        <a:srgbClr val="000000"/>
                      </a:solidFill>
                      <a:miter lim="400000"/>
                    </a:lnB>
                  </a:tcPr>
                </a:tc>
                <a:tc>
                  <a:txBody>
                    <a:bodyPr/>
                    <a:lstStyle/>
                    <a:p>
                      <a:pPr>
                        <a:defRPr sz="1800"/>
                      </a:pPr>
                      <a:r>
                        <a:rPr sz="1800" baseline="0" dirty="0" err="1">
                          <a:latin typeface="corbel" charset="0"/>
                          <a:ea typeface="Helvetica Neue Light"/>
                          <a:cs typeface="Helvetica Neue Light"/>
                        </a:rPr>
                        <a:t>Feststellung</a:t>
                      </a:r>
                      <a:r>
                        <a:rPr sz="1800" baseline="0" dirty="0">
                          <a:latin typeface="corbel" charset="0"/>
                          <a:ea typeface="Helvetica Neue Light"/>
                          <a:cs typeface="Helvetica Neue Light"/>
                        </a:rPr>
                        <a:t> des </a:t>
                      </a:r>
                      <a:r>
                        <a:rPr sz="1800" baseline="0" dirty="0" err="1">
                          <a:latin typeface="corbel" charset="0"/>
                          <a:ea typeface="Helvetica Neue Light"/>
                          <a:cs typeface="Helvetica Neue Light"/>
                        </a:rPr>
                        <a:t>Jahresabschlusses</a:t>
                      </a:r>
                      <a:r>
                        <a:rPr sz="1800" baseline="0" dirty="0">
                          <a:latin typeface="corbel" charset="0"/>
                          <a:ea typeface="Helvetica Neue Light"/>
                          <a:cs typeface="Helvetica Neue Light"/>
                        </a:rPr>
                        <a:t> 201</a:t>
                      </a:r>
                      <a:r>
                        <a:rPr lang="de-DE" sz="1800" baseline="0" dirty="0">
                          <a:latin typeface="corbel" charset="0"/>
                          <a:ea typeface="Helvetica Neue Light"/>
                          <a:cs typeface="Helvetica Neue Light"/>
                        </a:rPr>
                        <a:t>6</a:t>
                      </a:r>
                      <a:endParaRPr sz="1800" baseline="0" dirty="0">
                        <a:latin typeface="corbel" charset="0"/>
                        <a:ea typeface="Helvetica Neue Light"/>
                        <a:cs typeface="Helvetica Neue Light"/>
                      </a:endParaRPr>
                    </a:p>
                  </a:txBody>
                  <a:tcPr marL="50800" marR="50800" marT="50800" marB="50800" anchor="ctr" horzOverflow="overflow">
                    <a:lnT w="6350">
                      <a:solidFill>
                        <a:srgbClr val="1A1919"/>
                      </a:solidFill>
                      <a:miter lim="400000"/>
                    </a:lnT>
                    <a:lnB w="6350">
                      <a:solidFill>
                        <a:srgbClr val="000000"/>
                      </a:solidFill>
                      <a:miter lim="400000"/>
                    </a:lnB>
                  </a:tcPr>
                </a:tc>
                <a:extLst>
                  <a:ext uri="{0D108BD9-81ED-4DB2-BD59-A6C34878D82A}">
                    <a16:rowId xmlns:a16="http://schemas.microsoft.com/office/drawing/2014/main" val="10003"/>
                  </a:ext>
                </a:extLst>
              </a:tr>
              <a:tr h="572703">
                <a:tc>
                  <a:txBody>
                    <a:bodyPr/>
                    <a:lstStyle/>
                    <a:p>
                      <a:pPr>
                        <a:defRPr sz="1800"/>
                      </a:pPr>
                      <a:r>
                        <a:rPr lang="de-DE" sz="1800" baseline="0" dirty="0">
                          <a:latin typeface="corbel" charset="0"/>
                          <a:ea typeface="Helvetica Neue Light"/>
                          <a:cs typeface="Helvetica Neue Light"/>
                        </a:rPr>
                        <a:t>TOP 2 e</a:t>
                      </a:r>
                      <a:endParaRPr sz="1800" baseline="0" dirty="0">
                        <a:latin typeface="corbel" charset="0"/>
                        <a:ea typeface="Helvetica Neue Light"/>
                        <a:cs typeface="Helvetica Neue Light"/>
                      </a:endParaRPr>
                    </a:p>
                  </a:txBody>
                  <a:tcPr marL="50800" marR="50800" marT="50800" marB="50800" anchor="ctr" horzOverflow="overflow">
                    <a:lnT w="6350">
                      <a:solidFill>
                        <a:srgbClr val="000000"/>
                      </a:solidFill>
                      <a:miter lim="400000"/>
                    </a:lnT>
                    <a:lnB w="6350">
                      <a:solidFill>
                        <a:srgbClr val="1A1919"/>
                      </a:solidFill>
                      <a:miter lim="400000"/>
                    </a:lnB>
                    <a:solidFill>
                      <a:srgbClr val="FFFFFF"/>
                    </a:solidFill>
                  </a:tcPr>
                </a:tc>
                <a:tc>
                  <a:txBody>
                    <a:bodyPr/>
                    <a:lstStyle/>
                    <a:p>
                      <a:pPr>
                        <a:defRPr sz="1800"/>
                      </a:pPr>
                      <a:r>
                        <a:rPr sz="1800" baseline="0" dirty="0" err="1">
                          <a:latin typeface="corbel" charset="0"/>
                          <a:ea typeface="Helvetica Neue Light"/>
                          <a:cs typeface="Helvetica Neue Light"/>
                        </a:rPr>
                        <a:t>Beschluss</a:t>
                      </a:r>
                      <a:r>
                        <a:rPr sz="1800" baseline="0" dirty="0">
                          <a:latin typeface="corbel" charset="0"/>
                          <a:ea typeface="Helvetica Neue Light"/>
                          <a:cs typeface="Helvetica Neue Light"/>
                        </a:rPr>
                        <a:t> </a:t>
                      </a:r>
                      <a:r>
                        <a:rPr sz="1800" baseline="0" dirty="0" err="1">
                          <a:latin typeface="corbel" charset="0"/>
                          <a:ea typeface="Helvetica Neue Light"/>
                          <a:cs typeface="Helvetica Neue Light"/>
                        </a:rPr>
                        <a:t>über</a:t>
                      </a:r>
                      <a:r>
                        <a:rPr sz="1800" baseline="0" dirty="0">
                          <a:latin typeface="corbel" charset="0"/>
                          <a:ea typeface="Helvetica Neue Light"/>
                          <a:cs typeface="Helvetica Neue Light"/>
                        </a:rPr>
                        <a:t> die </a:t>
                      </a:r>
                      <a:r>
                        <a:rPr sz="1800" baseline="0" dirty="0" err="1">
                          <a:latin typeface="corbel" charset="0"/>
                          <a:ea typeface="Helvetica Neue Light"/>
                          <a:cs typeface="Helvetica Neue Light"/>
                        </a:rPr>
                        <a:t>Tagesordnung</a:t>
                      </a:r>
                      <a:r>
                        <a:rPr sz="1800" baseline="0" dirty="0">
                          <a:latin typeface="corbel" charset="0"/>
                          <a:ea typeface="Helvetica Neue Light"/>
                          <a:cs typeface="Helvetica Neue Light"/>
                        </a:rPr>
                        <a:t> </a:t>
                      </a:r>
                      <a:r>
                        <a:rPr sz="1800" baseline="0" dirty="0" err="1">
                          <a:latin typeface="corbel" charset="0"/>
                          <a:ea typeface="Helvetica Neue Light"/>
                          <a:cs typeface="Helvetica Neue Light"/>
                        </a:rPr>
                        <a:t>für</a:t>
                      </a:r>
                      <a:r>
                        <a:rPr sz="1800" baseline="0" dirty="0">
                          <a:latin typeface="corbel" charset="0"/>
                          <a:ea typeface="Helvetica Neue Light"/>
                          <a:cs typeface="Helvetica Neue Light"/>
                        </a:rPr>
                        <a:t> die </a:t>
                      </a:r>
                      <a:r>
                        <a:rPr sz="1800" baseline="0" dirty="0" err="1">
                          <a:latin typeface="corbel" charset="0"/>
                          <a:ea typeface="Helvetica Neue Light"/>
                          <a:cs typeface="Helvetica Neue Light"/>
                        </a:rPr>
                        <a:t>Gesellschafterversammlung</a:t>
                      </a:r>
                      <a:r>
                        <a:rPr sz="1800" baseline="0" dirty="0">
                          <a:latin typeface="corbel" charset="0"/>
                          <a:ea typeface="Helvetica Neue Light"/>
                          <a:cs typeface="Helvetica Neue Light"/>
                        </a:rPr>
                        <a:t> am </a:t>
                      </a:r>
                      <a:r>
                        <a:rPr lang="de-DE" sz="1800" baseline="0" dirty="0">
                          <a:latin typeface="corbel" charset="0"/>
                          <a:ea typeface="Helvetica Neue Light"/>
                          <a:cs typeface="Helvetica Neue Light"/>
                        </a:rPr>
                        <a:t>12.07.2017</a:t>
                      </a:r>
                      <a:endParaRPr sz="1800" baseline="0" dirty="0">
                        <a:latin typeface="corbel" charset="0"/>
                        <a:ea typeface="Helvetica Neue Light"/>
                        <a:cs typeface="Helvetica Neue Light"/>
                      </a:endParaRPr>
                    </a:p>
                  </a:txBody>
                  <a:tcPr marL="50800" marR="50800" marT="50800" marB="50800" anchor="ctr" horzOverflow="overflow">
                    <a:lnT w="6350">
                      <a:solidFill>
                        <a:srgbClr val="000000"/>
                      </a:solidFill>
                      <a:miter lim="400000"/>
                    </a:lnT>
                    <a:lnB w="6350">
                      <a:solidFill>
                        <a:srgbClr val="1A1919"/>
                      </a:solidFill>
                      <a:miter lim="400000"/>
                    </a:lnB>
                    <a:solidFill>
                      <a:srgbClr val="FFFFFF"/>
                    </a:solidFill>
                  </a:tcPr>
                </a:tc>
                <a:extLst>
                  <a:ext uri="{0D108BD9-81ED-4DB2-BD59-A6C34878D82A}">
                    <a16:rowId xmlns:a16="http://schemas.microsoft.com/office/drawing/2014/main" val="10004"/>
                  </a:ext>
                </a:extLst>
              </a:tr>
              <a:tr h="562289">
                <a:tc>
                  <a:txBody>
                    <a:bodyPr/>
                    <a:lstStyle/>
                    <a:p>
                      <a:pPr>
                        <a:defRPr sz="1800"/>
                      </a:pPr>
                      <a:r>
                        <a:rPr lang="de-DE" sz="1800" baseline="0" dirty="0">
                          <a:latin typeface="corbel" charset="0"/>
                          <a:ea typeface="Helvetica Neue Light"/>
                          <a:cs typeface="Helvetica Neue Light"/>
                        </a:rPr>
                        <a:t>TOP 2 f</a:t>
                      </a:r>
                      <a:endParaRPr sz="1800" baseline="0" dirty="0">
                        <a:latin typeface="corbel" charset="0"/>
                        <a:ea typeface="Helvetica Neue Light"/>
                        <a:cs typeface="Helvetica Neue Light"/>
                      </a:endParaRPr>
                    </a:p>
                  </a:txBody>
                  <a:tcPr marL="50800" marR="50800" marT="50800" marB="50800" anchor="ctr" horzOverflow="overflow">
                    <a:lnT w="6350">
                      <a:solidFill>
                        <a:srgbClr val="1A1919"/>
                      </a:solidFill>
                      <a:miter lim="400000"/>
                    </a:lnT>
                    <a:lnB w="6350">
                      <a:solidFill>
                        <a:srgbClr val="1A1919"/>
                      </a:solidFill>
                      <a:miter lim="400000"/>
                    </a:lnB>
                  </a:tcPr>
                </a:tc>
                <a:tc>
                  <a:txBody>
                    <a:bodyPr/>
                    <a:lstStyle/>
                    <a:p>
                      <a:pPr>
                        <a:defRPr sz="1800"/>
                      </a:pPr>
                      <a:r>
                        <a:rPr sz="1800" baseline="0" dirty="0">
                          <a:latin typeface="corbel" charset="0"/>
                          <a:ea typeface="Helvetica Neue Light"/>
                          <a:cs typeface="Helvetica Neue Light"/>
                        </a:rPr>
                        <a:t>Wahl des </a:t>
                      </a:r>
                      <a:r>
                        <a:rPr sz="1800" baseline="0" dirty="0" err="1">
                          <a:latin typeface="corbel" charset="0"/>
                          <a:ea typeface="Helvetica Neue Light"/>
                          <a:cs typeface="Helvetica Neue Light"/>
                        </a:rPr>
                        <a:t>Abschlussprüfers</a:t>
                      </a:r>
                      <a:r>
                        <a:rPr sz="1800" baseline="0" dirty="0">
                          <a:latin typeface="corbel" charset="0"/>
                          <a:ea typeface="Helvetica Neue Light"/>
                          <a:cs typeface="Helvetica Neue Light"/>
                        </a:rPr>
                        <a:t> </a:t>
                      </a:r>
                      <a:r>
                        <a:rPr sz="1800" baseline="0" dirty="0" err="1">
                          <a:latin typeface="corbel" charset="0"/>
                          <a:ea typeface="Helvetica Neue Light"/>
                          <a:cs typeface="Helvetica Neue Light"/>
                        </a:rPr>
                        <a:t>für</a:t>
                      </a:r>
                      <a:r>
                        <a:rPr sz="1800" baseline="0" dirty="0">
                          <a:latin typeface="corbel" charset="0"/>
                          <a:ea typeface="Helvetica Neue Light"/>
                          <a:cs typeface="Helvetica Neue Light"/>
                        </a:rPr>
                        <a:t> das </a:t>
                      </a:r>
                      <a:r>
                        <a:rPr sz="1800" baseline="0" dirty="0" err="1">
                          <a:latin typeface="corbel" charset="0"/>
                          <a:ea typeface="Helvetica Neue Light"/>
                          <a:cs typeface="Helvetica Neue Light"/>
                        </a:rPr>
                        <a:t>Geschäftsjahr</a:t>
                      </a:r>
                      <a:r>
                        <a:rPr sz="1800" baseline="0" dirty="0">
                          <a:latin typeface="corbel" charset="0"/>
                          <a:ea typeface="Helvetica Neue Light"/>
                          <a:cs typeface="Helvetica Neue Light"/>
                        </a:rPr>
                        <a:t> 201</a:t>
                      </a:r>
                      <a:r>
                        <a:rPr lang="de-DE" sz="1800" baseline="0" dirty="0">
                          <a:latin typeface="corbel" charset="0"/>
                          <a:ea typeface="Helvetica Neue Light"/>
                          <a:cs typeface="Helvetica Neue Light"/>
                        </a:rPr>
                        <a:t>7</a:t>
                      </a:r>
                      <a:endParaRPr sz="1800" baseline="0" dirty="0">
                        <a:latin typeface="corbel" charset="0"/>
                        <a:ea typeface="Helvetica Neue Light"/>
                        <a:cs typeface="Helvetica Neue Light"/>
                      </a:endParaRPr>
                    </a:p>
                  </a:txBody>
                  <a:tcPr marL="50800" marR="50800" marT="50800" marB="50800" anchor="ctr" horzOverflow="overflow">
                    <a:lnT w="6350">
                      <a:solidFill>
                        <a:srgbClr val="1A1919"/>
                      </a:solidFill>
                      <a:miter lim="400000"/>
                    </a:lnT>
                    <a:lnB w="6350">
                      <a:solidFill>
                        <a:srgbClr val="1A1919"/>
                      </a:solidFill>
                      <a:miter lim="400000"/>
                    </a:lnB>
                  </a:tcPr>
                </a:tc>
                <a:extLst>
                  <a:ext uri="{0D108BD9-81ED-4DB2-BD59-A6C34878D82A}">
                    <a16:rowId xmlns:a16="http://schemas.microsoft.com/office/drawing/2014/main" val="10005"/>
                  </a:ext>
                </a:extLst>
              </a:tr>
            </a:tbl>
          </a:graphicData>
        </a:graphic>
      </p:graphicFrame>
      <p:sp>
        <p:nvSpPr>
          <p:cNvPr id="13" name="Titel 3"/>
          <p:cNvSpPr>
            <a:spLocks noGrp="1"/>
          </p:cNvSpPr>
          <p:nvPr>
            <p:ph type="title"/>
          </p:nvPr>
        </p:nvSpPr>
        <p:spPr>
          <a:xfrm>
            <a:off x="539552" y="822002"/>
            <a:ext cx="7886700" cy="662782"/>
          </a:xfrm>
          <a:prstGeom prst="rect">
            <a:avLst/>
          </a:prstGeom>
        </p:spPr>
        <p:txBody>
          <a:bodyPr/>
          <a:lstStyle>
            <a:lvl1pPr>
              <a:defRPr baseline="0">
                <a:solidFill>
                  <a:srgbClr val="EE730A"/>
                </a:solidFill>
              </a:defRPr>
            </a:lvl1pPr>
          </a:lstStyle>
          <a:p>
            <a:r>
              <a:rPr lang="de-DE" dirty="0"/>
              <a:t>Mastertitelformat bearbeiten</a:t>
            </a:r>
          </a:p>
        </p:txBody>
      </p:sp>
      <p:sp>
        <p:nvSpPr>
          <p:cNvPr id="19" name="Foliennummernplatzhalter 2"/>
          <p:cNvSpPr>
            <a:spLocks noGrp="1"/>
          </p:cNvSpPr>
          <p:nvPr>
            <p:ph type="sldNum" sz="quarter" idx="10"/>
          </p:nvPr>
        </p:nvSpPr>
        <p:spPr>
          <a:xfrm>
            <a:off x="8100392" y="6532444"/>
            <a:ext cx="497844" cy="276999"/>
          </a:xfrm>
        </p:spPr>
        <p:txBody>
          <a:bodyPr/>
          <a:lstStyle/>
          <a:p>
            <a:fld id="{BF90182E-C5CF-BD44-A161-D2109A1C8FC1}" type="slidenum">
              <a:rPr lang="tr-TR" smtClean="0"/>
              <a:pPr/>
              <a:t>‹Nr.›</a:t>
            </a:fld>
            <a:endParaRPr lang="tr-TR" dirty="0"/>
          </a:p>
        </p:txBody>
      </p:sp>
      <p:sp>
        <p:nvSpPr>
          <p:cNvPr id="20" name="Textplatzhalter 13"/>
          <p:cNvSpPr>
            <a:spLocks noGrp="1"/>
          </p:cNvSpPr>
          <p:nvPr>
            <p:ph type="body" sz="quarter" idx="11" hasCustomPrompt="1"/>
          </p:nvPr>
        </p:nvSpPr>
        <p:spPr>
          <a:xfrm>
            <a:off x="612403" y="6532893"/>
            <a:ext cx="4103613" cy="300176"/>
          </a:xfrm>
          <a:prstGeom prst="rect">
            <a:avLst/>
          </a:prstGeom>
        </p:spPr>
        <p:txBody>
          <a:bodyPr/>
          <a:lstStyle>
            <a:lvl1pPr algn="l">
              <a:defRPr sz="1200" baseline="0">
                <a:solidFill>
                  <a:schemeClr val="bg1"/>
                </a:solidFill>
                <a:latin typeface="arial" charset="0"/>
              </a:defRPr>
            </a:lvl1pPr>
            <a:lvl2pPr algn="r">
              <a:defRPr sz="1200" baseline="0">
                <a:solidFill>
                  <a:schemeClr val="bg1"/>
                </a:solidFill>
                <a:latin typeface="arial" charset="0"/>
              </a:defRPr>
            </a:lvl2pPr>
            <a:lvl3pPr algn="r">
              <a:defRPr sz="1200" baseline="0">
                <a:solidFill>
                  <a:schemeClr val="bg1"/>
                </a:solidFill>
                <a:latin typeface="arial" charset="0"/>
              </a:defRPr>
            </a:lvl3pPr>
            <a:lvl4pPr algn="r">
              <a:defRPr sz="1200" baseline="0">
                <a:solidFill>
                  <a:schemeClr val="bg1"/>
                </a:solidFill>
                <a:latin typeface="arial" charset="0"/>
              </a:defRPr>
            </a:lvl4pPr>
            <a:lvl5pPr algn="r">
              <a:defRPr sz="1200" baseline="0">
                <a:solidFill>
                  <a:schemeClr val="bg1"/>
                </a:solidFill>
                <a:latin typeface="arial" charset="0"/>
              </a:defRPr>
            </a:lvl5pPr>
          </a:lstStyle>
          <a:p>
            <a:pPr lvl="0"/>
            <a:r>
              <a:rPr lang="de-DE" dirty="0"/>
              <a:t>Kapitelname</a:t>
            </a:r>
          </a:p>
        </p:txBody>
      </p:sp>
      <p:sp>
        <p:nvSpPr>
          <p:cNvPr id="10" name="Oval 9"/>
          <p:cNvSpPr/>
          <p:nvPr userDrawn="1"/>
        </p:nvSpPr>
        <p:spPr>
          <a:xfrm>
            <a:off x="8607447" y="6356940"/>
            <a:ext cx="412693" cy="412693"/>
          </a:xfrm>
          <a:prstGeom prst="ellipse">
            <a:avLst/>
          </a:prstGeom>
          <a:solidFill>
            <a:schemeClr val="bg1"/>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de-DE" sz="1800" b="0" i="0" u="none" strike="noStrike" cap="none" spc="0" normalizeH="0" baseline="0">
              <a:ln>
                <a:noFill/>
              </a:ln>
              <a:solidFill>
                <a:srgbClr val="000000"/>
              </a:solidFill>
              <a:effectLst/>
              <a:uFillTx/>
              <a:latin typeface="Frutiger 45 Light"/>
              <a:ea typeface="Frutiger 45 Light"/>
              <a:cs typeface="Frutiger 45 Light"/>
              <a:sym typeface="Frutiger 45 Light"/>
            </a:endParaRPr>
          </a:p>
        </p:txBody>
      </p:sp>
      <p:pic>
        <p:nvPicPr>
          <p:cNvPr id="8" name="Bild 7"/>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585748" y="6356940"/>
            <a:ext cx="456436" cy="456436"/>
          </a:xfrm>
          <a:prstGeom prst="rect">
            <a:avLst/>
          </a:prstGeom>
        </p:spPr>
      </p:pic>
    </p:spTree>
    <p:extLst>
      <p:ext uri="{BB962C8B-B14F-4D97-AF65-F5344CB8AC3E}">
        <p14:creationId xmlns:p14="http://schemas.microsoft.com/office/powerpoint/2010/main" val="1833652936"/>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Inhalt Einleitung">
    <p:spTree>
      <p:nvGrpSpPr>
        <p:cNvPr id="1" name=""/>
        <p:cNvGrpSpPr/>
        <p:nvPr/>
      </p:nvGrpSpPr>
      <p:grpSpPr>
        <a:xfrm>
          <a:off x="0" y="0"/>
          <a:ext cx="0" cy="0"/>
          <a:chOff x="0" y="0"/>
          <a:chExt cx="0" cy="0"/>
        </a:xfrm>
      </p:grpSpPr>
      <p:sp>
        <p:nvSpPr>
          <p:cNvPr id="10" name="Shape 3"/>
          <p:cNvSpPr/>
          <p:nvPr userDrawn="1"/>
        </p:nvSpPr>
        <p:spPr>
          <a:xfrm>
            <a:off x="3413" y="6509292"/>
            <a:ext cx="9144001" cy="348713"/>
          </a:xfrm>
          <a:prstGeom prst="rect">
            <a:avLst/>
          </a:prstGeom>
          <a:solidFill>
            <a:srgbClr val="D9D9D9"/>
          </a:solidFill>
          <a:ln w="12700">
            <a:miter lim="400000"/>
          </a:ln>
        </p:spPr>
        <p:txBody>
          <a:bodyPr lIns="45719" rIns="45719" anchor="ctr"/>
          <a:lstStyle/>
          <a:p>
            <a:pPr algn="ctr">
              <a:defRPr>
                <a:solidFill>
                  <a:srgbClr val="FFFFFF"/>
                </a:solidFill>
              </a:defRPr>
            </a:pPr>
            <a:endParaRPr sz="1800"/>
          </a:p>
        </p:txBody>
      </p:sp>
      <p:sp>
        <p:nvSpPr>
          <p:cNvPr id="102" name="Shape 102"/>
          <p:cNvSpPr>
            <a:spLocks noGrp="1"/>
          </p:cNvSpPr>
          <p:nvPr>
            <p:ph type="body" sz="quarter" idx="13"/>
          </p:nvPr>
        </p:nvSpPr>
        <p:spPr>
          <a:xfrm>
            <a:off x="558803" y="1832785"/>
            <a:ext cx="7623771" cy="1421928"/>
          </a:xfrm>
          <a:prstGeom prst="rect">
            <a:avLst/>
          </a:prstGeom>
        </p:spPr>
        <p:txBody>
          <a:bodyPr>
            <a:spAutoFit/>
          </a:bodyPr>
          <a:lstStyle>
            <a:lvl1pPr marL="0" indent="0" defTabSz="457207">
              <a:lnSpc>
                <a:spcPct val="120000"/>
              </a:lnSpc>
              <a:spcBef>
                <a:spcPts val="0"/>
              </a:spcBef>
              <a:defRPr sz="1800" baseline="0">
                <a:solidFill>
                  <a:srgbClr val="000000"/>
                </a:solidFill>
                <a:latin typeface="corbel" charset="0"/>
                <a:ea typeface="Helvetica Neue Light"/>
                <a:cs typeface="Helvetica Neue Light"/>
                <a:sym typeface="Helvetica Neue Light"/>
              </a:defRPr>
            </a:lvl1pPr>
          </a:lstStyle>
          <a:p>
            <a:r>
              <a:rPr dirty="0"/>
              <a:t>Et es in eaquia cone nobit, velissit voluptamet enis is solesciis ad molorepel ea is doloremque earibus quis in rem et molut auda ped quiatium suntiae. Ant eium, optatqu oditae exeris millorerum aut derumque erum esseque ius, quist di consequam,</a:t>
            </a:r>
          </a:p>
        </p:txBody>
      </p:sp>
      <p:sp>
        <p:nvSpPr>
          <p:cNvPr id="11" name="Foliennummernplatzhalter 2"/>
          <p:cNvSpPr>
            <a:spLocks noGrp="1"/>
          </p:cNvSpPr>
          <p:nvPr>
            <p:ph type="sldNum" sz="quarter" idx="10"/>
          </p:nvPr>
        </p:nvSpPr>
        <p:spPr>
          <a:xfrm>
            <a:off x="8100392" y="6532444"/>
            <a:ext cx="497844" cy="276999"/>
          </a:xfrm>
        </p:spPr>
        <p:txBody>
          <a:bodyPr/>
          <a:lstStyle/>
          <a:p>
            <a:fld id="{BF90182E-C5CF-BD44-A161-D2109A1C8FC1}" type="slidenum">
              <a:rPr lang="tr-TR" smtClean="0"/>
              <a:pPr/>
              <a:t>‹Nr.›</a:t>
            </a:fld>
            <a:endParaRPr lang="tr-TR" dirty="0"/>
          </a:p>
        </p:txBody>
      </p:sp>
      <p:sp>
        <p:nvSpPr>
          <p:cNvPr id="12" name="Textplatzhalter 13"/>
          <p:cNvSpPr>
            <a:spLocks noGrp="1"/>
          </p:cNvSpPr>
          <p:nvPr>
            <p:ph type="body" sz="quarter" idx="11" hasCustomPrompt="1"/>
          </p:nvPr>
        </p:nvSpPr>
        <p:spPr>
          <a:xfrm>
            <a:off x="612403" y="6532893"/>
            <a:ext cx="4103613" cy="300176"/>
          </a:xfrm>
          <a:prstGeom prst="rect">
            <a:avLst/>
          </a:prstGeom>
        </p:spPr>
        <p:txBody>
          <a:bodyPr/>
          <a:lstStyle>
            <a:lvl1pPr algn="l">
              <a:defRPr sz="1200" baseline="0">
                <a:solidFill>
                  <a:schemeClr val="bg1"/>
                </a:solidFill>
                <a:latin typeface="arial" charset="0"/>
              </a:defRPr>
            </a:lvl1pPr>
            <a:lvl2pPr algn="r">
              <a:defRPr sz="1200" baseline="0">
                <a:solidFill>
                  <a:schemeClr val="bg1"/>
                </a:solidFill>
                <a:latin typeface="arial" charset="0"/>
              </a:defRPr>
            </a:lvl2pPr>
            <a:lvl3pPr algn="r">
              <a:defRPr sz="1200" baseline="0">
                <a:solidFill>
                  <a:schemeClr val="bg1"/>
                </a:solidFill>
                <a:latin typeface="arial" charset="0"/>
              </a:defRPr>
            </a:lvl3pPr>
            <a:lvl4pPr algn="r">
              <a:defRPr sz="1200" baseline="0">
                <a:solidFill>
                  <a:schemeClr val="bg1"/>
                </a:solidFill>
                <a:latin typeface="arial" charset="0"/>
              </a:defRPr>
            </a:lvl4pPr>
            <a:lvl5pPr algn="r">
              <a:defRPr sz="1200" baseline="0">
                <a:solidFill>
                  <a:schemeClr val="bg1"/>
                </a:solidFill>
                <a:latin typeface="arial" charset="0"/>
              </a:defRPr>
            </a:lvl5pPr>
          </a:lstStyle>
          <a:p>
            <a:pPr lvl="0"/>
            <a:r>
              <a:rPr lang="de-DE" dirty="0"/>
              <a:t>Kapitelname</a:t>
            </a:r>
          </a:p>
        </p:txBody>
      </p:sp>
      <p:sp>
        <p:nvSpPr>
          <p:cNvPr id="13" name="Titel 3"/>
          <p:cNvSpPr>
            <a:spLocks noGrp="1"/>
          </p:cNvSpPr>
          <p:nvPr>
            <p:ph type="title"/>
          </p:nvPr>
        </p:nvSpPr>
        <p:spPr>
          <a:xfrm>
            <a:off x="539552" y="822002"/>
            <a:ext cx="7886700" cy="662782"/>
          </a:xfrm>
          <a:prstGeom prst="rect">
            <a:avLst/>
          </a:prstGeom>
        </p:spPr>
        <p:txBody>
          <a:bodyPr/>
          <a:lstStyle>
            <a:lvl1pPr>
              <a:defRPr baseline="0">
                <a:solidFill>
                  <a:srgbClr val="EE730A"/>
                </a:solidFill>
              </a:defRPr>
            </a:lvl1pPr>
          </a:lstStyle>
          <a:p>
            <a:r>
              <a:rPr lang="de-DE" dirty="0"/>
              <a:t>Mastertitelformat bearbeiten</a:t>
            </a:r>
          </a:p>
        </p:txBody>
      </p:sp>
      <p:sp>
        <p:nvSpPr>
          <p:cNvPr id="8" name="Oval 7"/>
          <p:cNvSpPr/>
          <p:nvPr userDrawn="1"/>
        </p:nvSpPr>
        <p:spPr>
          <a:xfrm>
            <a:off x="8607447" y="6356940"/>
            <a:ext cx="412693" cy="412693"/>
          </a:xfrm>
          <a:prstGeom prst="ellipse">
            <a:avLst/>
          </a:prstGeom>
          <a:solidFill>
            <a:schemeClr val="bg1"/>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de-DE" sz="1800" b="0" i="0" u="none" strike="noStrike" cap="none" spc="0" normalizeH="0" baseline="0">
              <a:ln>
                <a:noFill/>
              </a:ln>
              <a:solidFill>
                <a:srgbClr val="000000"/>
              </a:solidFill>
              <a:effectLst/>
              <a:uFillTx/>
              <a:latin typeface="Frutiger 45 Light"/>
              <a:ea typeface="Frutiger 45 Light"/>
              <a:cs typeface="Frutiger 45 Light"/>
              <a:sym typeface="Frutiger 45 Light"/>
            </a:endParaRPr>
          </a:p>
        </p:txBody>
      </p:sp>
      <p:pic>
        <p:nvPicPr>
          <p:cNvPr id="9" name="Bild 8"/>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585748" y="6356940"/>
            <a:ext cx="456436" cy="456436"/>
          </a:xfrm>
          <a:prstGeom prst="rect">
            <a:avLst/>
          </a:prstGeom>
        </p:spPr>
      </p:pic>
    </p:spTree>
    <p:extLst>
      <p:ext uri="{BB962C8B-B14F-4D97-AF65-F5344CB8AC3E}">
        <p14:creationId xmlns:p14="http://schemas.microsoft.com/office/powerpoint/2010/main" val="4155441983"/>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Headlineseite_Wohlgelegen">
    <p:spTree>
      <p:nvGrpSpPr>
        <p:cNvPr id="1" name=""/>
        <p:cNvGrpSpPr/>
        <p:nvPr/>
      </p:nvGrpSpPr>
      <p:grpSpPr>
        <a:xfrm>
          <a:off x="0" y="0"/>
          <a:ext cx="0" cy="0"/>
          <a:chOff x="0" y="0"/>
          <a:chExt cx="0" cy="0"/>
        </a:xfrm>
      </p:grpSpPr>
      <p:sp>
        <p:nvSpPr>
          <p:cNvPr id="15" name="Rechteck 14"/>
          <p:cNvSpPr/>
          <p:nvPr userDrawn="1"/>
        </p:nvSpPr>
        <p:spPr>
          <a:xfrm>
            <a:off x="5652120" y="1556793"/>
            <a:ext cx="2308881" cy="4752529"/>
          </a:xfrm>
          <a:prstGeom prst="rect">
            <a:avLst/>
          </a:prstGeom>
          <a:solidFill>
            <a:schemeClr val="bg1">
              <a:alpha val="76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de-DE" sz="1800" b="0" i="0" u="none" strike="noStrike" cap="none" spc="0" normalizeH="0" baseline="0">
              <a:ln>
                <a:noFill/>
              </a:ln>
              <a:solidFill>
                <a:srgbClr val="000000"/>
              </a:solidFill>
              <a:effectLst/>
              <a:uFillTx/>
              <a:latin typeface="Frutiger 45 Light"/>
              <a:ea typeface="Frutiger 45 Light"/>
              <a:cs typeface="Frutiger 45 Light"/>
              <a:sym typeface="Frutiger 45 Light"/>
            </a:endParaRPr>
          </a:p>
        </p:txBody>
      </p:sp>
      <p:sp>
        <p:nvSpPr>
          <p:cNvPr id="5" name="Textplatzhalter 2"/>
          <p:cNvSpPr>
            <a:spLocks noGrp="1"/>
          </p:cNvSpPr>
          <p:nvPr>
            <p:ph type="body" sz="quarter" idx="12" hasCustomPrompt="1"/>
          </p:nvPr>
        </p:nvSpPr>
        <p:spPr>
          <a:xfrm>
            <a:off x="539552" y="836016"/>
            <a:ext cx="6408712" cy="360735"/>
          </a:xfrm>
          <a:prstGeom prst="rect">
            <a:avLst/>
          </a:prstGeom>
        </p:spPr>
        <p:txBody>
          <a:bodyPr>
            <a:noAutofit/>
          </a:bodyPr>
          <a:lstStyle>
            <a:lvl1pPr>
              <a:defRPr sz="2400" cap="all" baseline="0">
                <a:solidFill>
                  <a:srgbClr val="EE730A"/>
                </a:solidFill>
                <a:effectLst/>
                <a:latin typeface="corbel" charset="0"/>
              </a:defRPr>
            </a:lvl1pPr>
          </a:lstStyle>
          <a:p>
            <a:pPr lvl="0"/>
            <a:r>
              <a:rPr lang="de-DE" dirty="0"/>
              <a:t>Headline</a:t>
            </a:r>
          </a:p>
        </p:txBody>
      </p:sp>
      <p:sp>
        <p:nvSpPr>
          <p:cNvPr id="18" name="Foliennummernplatzhalter 2"/>
          <p:cNvSpPr>
            <a:spLocks noGrp="1"/>
          </p:cNvSpPr>
          <p:nvPr>
            <p:ph type="sldNum" sz="quarter" idx="10"/>
          </p:nvPr>
        </p:nvSpPr>
        <p:spPr>
          <a:xfrm>
            <a:off x="8100392" y="6532444"/>
            <a:ext cx="497844" cy="276999"/>
          </a:xfrm>
        </p:spPr>
        <p:txBody>
          <a:bodyPr/>
          <a:lstStyle/>
          <a:p>
            <a:fld id="{BF90182E-C5CF-BD44-A161-D2109A1C8FC1}" type="slidenum">
              <a:rPr lang="tr-TR" smtClean="0"/>
              <a:pPr/>
              <a:t>‹Nr.›</a:t>
            </a:fld>
            <a:endParaRPr lang="tr-TR" dirty="0"/>
          </a:p>
        </p:txBody>
      </p:sp>
      <p:sp>
        <p:nvSpPr>
          <p:cNvPr id="19" name="Textplatzhalter 13"/>
          <p:cNvSpPr>
            <a:spLocks noGrp="1"/>
          </p:cNvSpPr>
          <p:nvPr>
            <p:ph type="body" sz="quarter" idx="11" hasCustomPrompt="1"/>
          </p:nvPr>
        </p:nvSpPr>
        <p:spPr>
          <a:xfrm>
            <a:off x="612403" y="6532893"/>
            <a:ext cx="4103613" cy="300176"/>
          </a:xfrm>
          <a:prstGeom prst="rect">
            <a:avLst/>
          </a:prstGeom>
        </p:spPr>
        <p:txBody>
          <a:bodyPr/>
          <a:lstStyle>
            <a:lvl1pPr algn="l">
              <a:defRPr sz="1200" baseline="0">
                <a:solidFill>
                  <a:schemeClr val="bg1"/>
                </a:solidFill>
                <a:latin typeface="arial" charset="0"/>
              </a:defRPr>
            </a:lvl1pPr>
            <a:lvl2pPr algn="r">
              <a:defRPr sz="1200" baseline="0">
                <a:solidFill>
                  <a:schemeClr val="bg1"/>
                </a:solidFill>
                <a:latin typeface="arial" charset="0"/>
              </a:defRPr>
            </a:lvl2pPr>
            <a:lvl3pPr algn="r">
              <a:defRPr sz="1200" baseline="0">
                <a:solidFill>
                  <a:schemeClr val="bg1"/>
                </a:solidFill>
                <a:latin typeface="arial" charset="0"/>
              </a:defRPr>
            </a:lvl3pPr>
            <a:lvl4pPr algn="r">
              <a:defRPr sz="1200" baseline="0">
                <a:solidFill>
                  <a:schemeClr val="bg1"/>
                </a:solidFill>
                <a:latin typeface="arial" charset="0"/>
              </a:defRPr>
            </a:lvl4pPr>
            <a:lvl5pPr algn="r">
              <a:defRPr sz="1200" baseline="0">
                <a:solidFill>
                  <a:schemeClr val="bg1"/>
                </a:solidFill>
                <a:latin typeface="arial" charset="0"/>
              </a:defRPr>
            </a:lvl5pPr>
          </a:lstStyle>
          <a:p>
            <a:pPr lvl="0"/>
            <a:r>
              <a:rPr lang="de-DE" dirty="0"/>
              <a:t>Kapitelname</a:t>
            </a:r>
          </a:p>
        </p:txBody>
      </p:sp>
      <p:sp>
        <p:nvSpPr>
          <p:cNvPr id="7" name="Oval 6"/>
          <p:cNvSpPr/>
          <p:nvPr userDrawn="1"/>
        </p:nvSpPr>
        <p:spPr>
          <a:xfrm>
            <a:off x="8607447" y="6356940"/>
            <a:ext cx="412693" cy="412693"/>
          </a:xfrm>
          <a:prstGeom prst="ellipse">
            <a:avLst/>
          </a:prstGeom>
          <a:solidFill>
            <a:schemeClr val="bg1"/>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de-DE" sz="1800" b="0" i="0" u="none" strike="noStrike" cap="none" spc="0" normalizeH="0" baseline="0">
              <a:ln>
                <a:noFill/>
              </a:ln>
              <a:solidFill>
                <a:srgbClr val="000000"/>
              </a:solidFill>
              <a:effectLst/>
              <a:uFillTx/>
              <a:latin typeface="Frutiger 45 Light"/>
              <a:ea typeface="Frutiger 45 Light"/>
              <a:cs typeface="Frutiger 45 Light"/>
              <a:sym typeface="Frutiger 45 Light"/>
            </a:endParaRPr>
          </a:p>
        </p:txBody>
      </p:sp>
      <p:pic>
        <p:nvPicPr>
          <p:cNvPr id="8" name="Bild 7"/>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585748" y="6356940"/>
            <a:ext cx="456436" cy="456436"/>
          </a:xfrm>
          <a:prstGeom prst="rect">
            <a:avLst/>
          </a:prstGeom>
        </p:spPr>
      </p:pic>
    </p:spTree>
    <p:extLst>
      <p:ext uri="{BB962C8B-B14F-4D97-AF65-F5344CB8AC3E}">
        <p14:creationId xmlns:p14="http://schemas.microsoft.com/office/powerpoint/2010/main" val="1510951390"/>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Bilder_Wohlgelegen">
    <p:spTree>
      <p:nvGrpSpPr>
        <p:cNvPr id="1" name=""/>
        <p:cNvGrpSpPr/>
        <p:nvPr/>
      </p:nvGrpSpPr>
      <p:grpSpPr>
        <a:xfrm>
          <a:off x="0" y="0"/>
          <a:ext cx="0" cy="0"/>
          <a:chOff x="0" y="0"/>
          <a:chExt cx="0" cy="0"/>
        </a:xfrm>
      </p:grpSpPr>
      <p:sp>
        <p:nvSpPr>
          <p:cNvPr id="114" name="Shape 114"/>
          <p:cNvSpPr>
            <a:spLocks noGrp="1"/>
          </p:cNvSpPr>
          <p:nvPr>
            <p:ph type="pic" sz="quarter" idx="13"/>
          </p:nvPr>
        </p:nvSpPr>
        <p:spPr>
          <a:xfrm>
            <a:off x="671356" y="1573498"/>
            <a:ext cx="3412411" cy="2088230"/>
          </a:xfrm>
          <a:prstGeom prst="rect">
            <a:avLst/>
          </a:prstGeom>
        </p:spPr>
        <p:txBody>
          <a:bodyPr lIns="91439" rIns="91439">
            <a:noAutofit/>
          </a:bodyPr>
          <a:lstStyle/>
          <a:p>
            <a:endParaRPr/>
          </a:p>
        </p:txBody>
      </p:sp>
      <p:sp>
        <p:nvSpPr>
          <p:cNvPr id="115" name="Shape 115"/>
          <p:cNvSpPr>
            <a:spLocks noGrp="1"/>
          </p:cNvSpPr>
          <p:nvPr>
            <p:ph type="pic" sz="quarter" idx="14"/>
          </p:nvPr>
        </p:nvSpPr>
        <p:spPr>
          <a:xfrm>
            <a:off x="4419411" y="1573495"/>
            <a:ext cx="3452746" cy="2088233"/>
          </a:xfrm>
          <a:prstGeom prst="rect">
            <a:avLst/>
          </a:prstGeom>
        </p:spPr>
        <p:txBody>
          <a:bodyPr lIns="91439" rIns="91439">
            <a:noAutofit/>
          </a:bodyPr>
          <a:lstStyle/>
          <a:p>
            <a:endParaRPr/>
          </a:p>
        </p:txBody>
      </p:sp>
      <p:sp>
        <p:nvSpPr>
          <p:cNvPr id="116" name="Shape 116"/>
          <p:cNvSpPr>
            <a:spLocks noGrp="1"/>
          </p:cNvSpPr>
          <p:nvPr>
            <p:ph type="pic" sz="quarter" idx="15"/>
          </p:nvPr>
        </p:nvSpPr>
        <p:spPr>
          <a:xfrm>
            <a:off x="678992" y="3974051"/>
            <a:ext cx="3412411" cy="2119248"/>
          </a:xfrm>
          <a:prstGeom prst="rect">
            <a:avLst/>
          </a:prstGeom>
        </p:spPr>
        <p:txBody>
          <a:bodyPr lIns="91439" rIns="91439">
            <a:noAutofit/>
          </a:bodyPr>
          <a:lstStyle/>
          <a:p>
            <a:endParaRPr/>
          </a:p>
        </p:txBody>
      </p:sp>
      <p:sp>
        <p:nvSpPr>
          <p:cNvPr id="117" name="Shape 117"/>
          <p:cNvSpPr>
            <a:spLocks noGrp="1"/>
          </p:cNvSpPr>
          <p:nvPr>
            <p:ph type="pic" sz="quarter" idx="16"/>
          </p:nvPr>
        </p:nvSpPr>
        <p:spPr>
          <a:xfrm>
            <a:off x="4427047" y="3974050"/>
            <a:ext cx="3412412" cy="2119248"/>
          </a:xfrm>
          <a:prstGeom prst="rect">
            <a:avLst/>
          </a:prstGeom>
        </p:spPr>
        <p:txBody>
          <a:bodyPr lIns="91439" rIns="91439">
            <a:noAutofit/>
          </a:bodyPr>
          <a:lstStyle/>
          <a:p>
            <a:endParaRPr/>
          </a:p>
        </p:txBody>
      </p:sp>
      <p:sp>
        <p:nvSpPr>
          <p:cNvPr id="9" name="Foliennummernplatzhalter 2"/>
          <p:cNvSpPr>
            <a:spLocks noGrp="1"/>
          </p:cNvSpPr>
          <p:nvPr>
            <p:ph type="sldNum" sz="quarter" idx="10"/>
          </p:nvPr>
        </p:nvSpPr>
        <p:spPr>
          <a:xfrm>
            <a:off x="8100392" y="6532444"/>
            <a:ext cx="497844" cy="276999"/>
          </a:xfrm>
        </p:spPr>
        <p:txBody>
          <a:bodyPr/>
          <a:lstStyle/>
          <a:p>
            <a:fld id="{BF90182E-C5CF-BD44-A161-D2109A1C8FC1}" type="slidenum">
              <a:rPr lang="tr-TR" smtClean="0"/>
              <a:pPr/>
              <a:t>‹Nr.›</a:t>
            </a:fld>
            <a:endParaRPr lang="tr-TR" dirty="0"/>
          </a:p>
        </p:txBody>
      </p:sp>
      <p:sp>
        <p:nvSpPr>
          <p:cNvPr id="10" name="Textplatzhalter 13"/>
          <p:cNvSpPr>
            <a:spLocks noGrp="1"/>
          </p:cNvSpPr>
          <p:nvPr>
            <p:ph type="body" sz="quarter" idx="11" hasCustomPrompt="1"/>
          </p:nvPr>
        </p:nvSpPr>
        <p:spPr>
          <a:xfrm>
            <a:off x="612403" y="6532893"/>
            <a:ext cx="4103613" cy="300176"/>
          </a:xfrm>
          <a:prstGeom prst="rect">
            <a:avLst/>
          </a:prstGeom>
        </p:spPr>
        <p:txBody>
          <a:bodyPr/>
          <a:lstStyle>
            <a:lvl1pPr algn="l">
              <a:defRPr sz="1200" baseline="0">
                <a:solidFill>
                  <a:schemeClr val="bg1"/>
                </a:solidFill>
                <a:latin typeface="arial" charset="0"/>
              </a:defRPr>
            </a:lvl1pPr>
            <a:lvl2pPr algn="r">
              <a:defRPr sz="1200" baseline="0">
                <a:solidFill>
                  <a:schemeClr val="bg1"/>
                </a:solidFill>
                <a:latin typeface="arial" charset="0"/>
              </a:defRPr>
            </a:lvl2pPr>
            <a:lvl3pPr algn="r">
              <a:defRPr sz="1200" baseline="0">
                <a:solidFill>
                  <a:schemeClr val="bg1"/>
                </a:solidFill>
                <a:latin typeface="arial" charset="0"/>
              </a:defRPr>
            </a:lvl3pPr>
            <a:lvl4pPr algn="r">
              <a:defRPr sz="1200" baseline="0">
                <a:solidFill>
                  <a:schemeClr val="bg1"/>
                </a:solidFill>
                <a:latin typeface="arial" charset="0"/>
              </a:defRPr>
            </a:lvl4pPr>
            <a:lvl5pPr algn="r">
              <a:defRPr sz="1200" baseline="0">
                <a:solidFill>
                  <a:schemeClr val="bg1"/>
                </a:solidFill>
                <a:latin typeface="arial" charset="0"/>
              </a:defRPr>
            </a:lvl5pPr>
          </a:lstStyle>
          <a:p>
            <a:pPr lvl="0"/>
            <a:r>
              <a:rPr lang="de-DE" dirty="0"/>
              <a:t>Kapitelname</a:t>
            </a:r>
          </a:p>
        </p:txBody>
      </p:sp>
      <p:sp>
        <p:nvSpPr>
          <p:cNvPr id="12" name="Titel 3"/>
          <p:cNvSpPr>
            <a:spLocks noGrp="1"/>
          </p:cNvSpPr>
          <p:nvPr>
            <p:ph type="title" hasCustomPrompt="1"/>
          </p:nvPr>
        </p:nvSpPr>
        <p:spPr>
          <a:xfrm>
            <a:off x="539552" y="822002"/>
            <a:ext cx="7886700" cy="662782"/>
          </a:xfrm>
          <a:prstGeom prst="rect">
            <a:avLst/>
          </a:prstGeom>
        </p:spPr>
        <p:txBody>
          <a:bodyPr/>
          <a:lstStyle>
            <a:lvl1pPr>
              <a:defRPr baseline="0">
                <a:solidFill>
                  <a:srgbClr val="EE730A"/>
                </a:solidFill>
              </a:defRPr>
            </a:lvl1pPr>
          </a:lstStyle>
          <a:p>
            <a:r>
              <a:rPr lang="de-DE" dirty="0"/>
              <a:t>Headline</a:t>
            </a:r>
          </a:p>
        </p:txBody>
      </p:sp>
      <p:sp>
        <p:nvSpPr>
          <p:cNvPr id="13" name="Oval 12"/>
          <p:cNvSpPr/>
          <p:nvPr userDrawn="1"/>
        </p:nvSpPr>
        <p:spPr>
          <a:xfrm>
            <a:off x="8607447" y="6356940"/>
            <a:ext cx="412693" cy="412693"/>
          </a:xfrm>
          <a:prstGeom prst="ellipse">
            <a:avLst/>
          </a:prstGeom>
          <a:solidFill>
            <a:schemeClr val="bg1"/>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de-DE" sz="1800" b="0" i="0" u="none" strike="noStrike" cap="none" spc="0" normalizeH="0" baseline="0">
              <a:ln>
                <a:noFill/>
              </a:ln>
              <a:solidFill>
                <a:srgbClr val="000000"/>
              </a:solidFill>
              <a:effectLst/>
              <a:uFillTx/>
              <a:latin typeface="Frutiger 45 Light"/>
              <a:ea typeface="Frutiger 45 Light"/>
              <a:cs typeface="Frutiger 45 Light"/>
              <a:sym typeface="Frutiger 45 Light"/>
            </a:endParaRPr>
          </a:p>
        </p:txBody>
      </p:sp>
      <p:pic>
        <p:nvPicPr>
          <p:cNvPr id="14" name="Bild 13"/>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585748" y="6356940"/>
            <a:ext cx="456436" cy="456436"/>
          </a:xfrm>
          <a:prstGeom prst="rect">
            <a:avLst/>
          </a:prstGeom>
        </p:spPr>
      </p:pic>
    </p:spTree>
    <p:extLst>
      <p:ext uri="{BB962C8B-B14F-4D97-AF65-F5344CB8AC3E}">
        <p14:creationId xmlns:p14="http://schemas.microsoft.com/office/powerpoint/2010/main" val="2368900246"/>
      </p:ext>
    </p:extLst>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Bilder_Wohlgelegen">
    <p:spTree>
      <p:nvGrpSpPr>
        <p:cNvPr id="1" name=""/>
        <p:cNvGrpSpPr/>
        <p:nvPr/>
      </p:nvGrpSpPr>
      <p:grpSpPr>
        <a:xfrm>
          <a:off x="0" y="0"/>
          <a:ext cx="0" cy="0"/>
          <a:chOff x="0" y="0"/>
          <a:chExt cx="0" cy="0"/>
        </a:xfrm>
      </p:grpSpPr>
      <p:sp>
        <p:nvSpPr>
          <p:cNvPr id="114" name="Shape 114"/>
          <p:cNvSpPr>
            <a:spLocks noGrp="1"/>
          </p:cNvSpPr>
          <p:nvPr>
            <p:ph type="pic" sz="quarter" idx="13"/>
          </p:nvPr>
        </p:nvSpPr>
        <p:spPr>
          <a:xfrm>
            <a:off x="671356" y="1573498"/>
            <a:ext cx="3412411" cy="4519800"/>
          </a:xfrm>
          <a:prstGeom prst="rect">
            <a:avLst/>
          </a:prstGeom>
        </p:spPr>
        <p:txBody>
          <a:bodyPr lIns="91439" rIns="91439">
            <a:noAutofit/>
          </a:bodyPr>
          <a:lstStyle/>
          <a:p>
            <a:endParaRPr/>
          </a:p>
        </p:txBody>
      </p:sp>
      <p:sp>
        <p:nvSpPr>
          <p:cNvPr id="115" name="Shape 115"/>
          <p:cNvSpPr>
            <a:spLocks noGrp="1"/>
          </p:cNvSpPr>
          <p:nvPr>
            <p:ph type="pic" sz="quarter" idx="14"/>
          </p:nvPr>
        </p:nvSpPr>
        <p:spPr>
          <a:xfrm>
            <a:off x="4419411" y="1573495"/>
            <a:ext cx="3452746" cy="2088233"/>
          </a:xfrm>
          <a:prstGeom prst="rect">
            <a:avLst/>
          </a:prstGeom>
        </p:spPr>
        <p:txBody>
          <a:bodyPr lIns="91439" rIns="91439">
            <a:noAutofit/>
          </a:bodyPr>
          <a:lstStyle/>
          <a:p>
            <a:endParaRPr/>
          </a:p>
        </p:txBody>
      </p:sp>
      <p:sp>
        <p:nvSpPr>
          <p:cNvPr id="117" name="Shape 117"/>
          <p:cNvSpPr>
            <a:spLocks noGrp="1"/>
          </p:cNvSpPr>
          <p:nvPr>
            <p:ph type="pic" sz="quarter" idx="16"/>
          </p:nvPr>
        </p:nvSpPr>
        <p:spPr>
          <a:xfrm>
            <a:off x="4427047" y="3974050"/>
            <a:ext cx="3412412" cy="2119248"/>
          </a:xfrm>
          <a:prstGeom prst="rect">
            <a:avLst/>
          </a:prstGeom>
        </p:spPr>
        <p:txBody>
          <a:bodyPr lIns="91439" rIns="91439">
            <a:noAutofit/>
          </a:bodyPr>
          <a:lstStyle/>
          <a:p>
            <a:endParaRPr/>
          </a:p>
        </p:txBody>
      </p:sp>
      <p:sp>
        <p:nvSpPr>
          <p:cNvPr id="9" name="Foliennummernplatzhalter 2"/>
          <p:cNvSpPr>
            <a:spLocks noGrp="1"/>
          </p:cNvSpPr>
          <p:nvPr>
            <p:ph type="sldNum" sz="quarter" idx="10"/>
          </p:nvPr>
        </p:nvSpPr>
        <p:spPr>
          <a:xfrm>
            <a:off x="8100392" y="6532444"/>
            <a:ext cx="497844" cy="276999"/>
          </a:xfrm>
        </p:spPr>
        <p:txBody>
          <a:bodyPr/>
          <a:lstStyle/>
          <a:p>
            <a:fld id="{BF90182E-C5CF-BD44-A161-D2109A1C8FC1}" type="slidenum">
              <a:rPr lang="tr-TR" smtClean="0"/>
              <a:pPr/>
              <a:t>‹Nr.›</a:t>
            </a:fld>
            <a:endParaRPr lang="tr-TR" dirty="0"/>
          </a:p>
        </p:txBody>
      </p:sp>
      <p:sp>
        <p:nvSpPr>
          <p:cNvPr id="10" name="Textplatzhalter 13"/>
          <p:cNvSpPr>
            <a:spLocks noGrp="1"/>
          </p:cNvSpPr>
          <p:nvPr>
            <p:ph type="body" sz="quarter" idx="11" hasCustomPrompt="1"/>
          </p:nvPr>
        </p:nvSpPr>
        <p:spPr>
          <a:xfrm>
            <a:off x="612403" y="6532893"/>
            <a:ext cx="4103613" cy="300176"/>
          </a:xfrm>
          <a:prstGeom prst="rect">
            <a:avLst/>
          </a:prstGeom>
        </p:spPr>
        <p:txBody>
          <a:bodyPr/>
          <a:lstStyle>
            <a:lvl1pPr algn="l">
              <a:defRPr sz="1200" baseline="0">
                <a:solidFill>
                  <a:schemeClr val="bg1"/>
                </a:solidFill>
                <a:latin typeface="arial" charset="0"/>
              </a:defRPr>
            </a:lvl1pPr>
            <a:lvl2pPr algn="r">
              <a:defRPr sz="1200" baseline="0">
                <a:solidFill>
                  <a:schemeClr val="bg1"/>
                </a:solidFill>
                <a:latin typeface="arial" charset="0"/>
              </a:defRPr>
            </a:lvl2pPr>
            <a:lvl3pPr algn="r">
              <a:defRPr sz="1200" baseline="0">
                <a:solidFill>
                  <a:schemeClr val="bg1"/>
                </a:solidFill>
                <a:latin typeface="arial" charset="0"/>
              </a:defRPr>
            </a:lvl3pPr>
            <a:lvl4pPr algn="r">
              <a:defRPr sz="1200" baseline="0">
                <a:solidFill>
                  <a:schemeClr val="bg1"/>
                </a:solidFill>
                <a:latin typeface="arial" charset="0"/>
              </a:defRPr>
            </a:lvl4pPr>
            <a:lvl5pPr algn="r">
              <a:defRPr sz="1200" baseline="0">
                <a:solidFill>
                  <a:schemeClr val="bg1"/>
                </a:solidFill>
                <a:latin typeface="arial" charset="0"/>
              </a:defRPr>
            </a:lvl5pPr>
          </a:lstStyle>
          <a:p>
            <a:pPr lvl="0"/>
            <a:r>
              <a:rPr lang="de-DE" dirty="0"/>
              <a:t>Kapitelname</a:t>
            </a:r>
          </a:p>
        </p:txBody>
      </p:sp>
      <p:sp>
        <p:nvSpPr>
          <p:cNvPr id="12" name="Titel 3"/>
          <p:cNvSpPr>
            <a:spLocks noGrp="1"/>
          </p:cNvSpPr>
          <p:nvPr>
            <p:ph type="title" hasCustomPrompt="1"/>
          </p:nvPr>
        </p:nvSpPr>
        <p:spPr>
          <a:xfrm>
            <a:off x="539552" y="822002"/>
            <a:ext cx="7886700" cy="662782"/>
          </a:xfrm>
          <a:prstGeom prst="rect">
            <a:avLst/>
          </a:prstGeom>
        </p:spPr>
        <p:txBody>
          <a:bodyPr/>
          <a:lstStyle>
            <a:lvl1pPr>
              <a:defRPr baseline="0">
                <a:solidFill>
                  <a:srgbClr val="EE730A"/>
                </a:solidFill>
              </a:defRPr>
            </a:lvl1pPr>
          </a:lstStyle>
          <a:p>
            <a:r>
              <a:rPr lang="de-DE" dirty="0"/>
              <a:t>Headline</a:t>
            </a:r>
          </a:p>
        </p:txBody>
      </p:sp>
      <p:sp>
        <p:nvSpPr>
          <p:cNvPr id="13" name="Oval 12"/>
          <p:cNvSpPr/>
          <p:nvPr userDrawn="1"/>
        </p:nvSpPr>
        <p:spPr>
          <a:xfrm>
            <a:off x="8607447" y="6356940"/>
            <a:ext cx="412693" cy="412693"/>
          </a:xfrm>
          <a:prstGeom prst="ellipse">
            <a:avLst/>
          </a:prstGeom>
          <a:solidFill>
            <a:schemeClr val="bg1"/>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de-DE" sz="1800" b="0" i="0" u="none" strike="noStrike" cap="none" spc="0" normalizeH="0" baseline="0">
              <a:ln>
                <a:noFill/>
              </a:ln>
              <a:solidFill>
                <a:srgbClr val="000000"/>
              </a:solidFill>
              <a:effectLst/>
              <a:uFillTx/>
              <a:latin typeface="Frutiger 45 Light"/>
              <a:ea typeface="Frutiger 45 Light"/>
              <a:cs typeface="Frutiger 45 Light"/>
              <a:sym typeface="Frutiger 45 Light"/>
            </a:endParaRPr>
          </a:p>
        </p:txBody>
      </p:sp>
      <p:pic>
        <p:nvPicPr>
          <p:cNvPr id="14" name="Bild 13"/>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585748" y="6356940"/>
            <a:ext cx="456436" cy="456436"/>
          </a:xfrm>
          <a:prstGeom prst="rect">
            <a:avLst/>
          </a:prstGeom>
        </p:spPr>
      </p:pic>
    </p:spTree>
    <p:extLst/>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Bild_Wohlgelegen">
    <p:spTree>
      <p:nvGrpSpPr>
        <p:cNvPr id="1" name=""/>
        <p:cNvGrpSpPr/>
        <p:nvPr/>
      </p:nvGrpSpPr>
      <p:grpSpPr>
        <a:xfrm>
          <a:off x="0" y="0"/>
          <a:ext cx="0" cy="0"/>
          <a:chOff x="0" y="0"/>
          <a:chExt cx="0" cy="0"/>
        </a:xfrm>
      </p:grpSpPr>
      <p:sp>
        <p:nvSpPr>
          <p:cNvPr id="15" name="Rechteck 14"/>
          <p:cNvSpPr/>
          <p:nvPr userDrawn="1"/>
        </p:nvSpPr>
        <p:spPr>
          <a:xfrm>
            <a:off x="5652120" y="1556793"/>
            <a:ext cx="2308881" cy="4752529"/>
          </a:xfrm>
          <a:prstGeom prst="rect">
            <a:avLst/>
          </a:prstGeom>
          <a:solidFill>
            <a:schemeClr val="bg1">
              <a:alpha val="76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de-DE" sz="1800" b="0" i="0" u="none" strike="noStrike" cap="none" spc="0" normalizeH="0" baseline="0">
              <a:ln>
                <a:noFill/>
              </a:ln>
              <a:solidFill>
                <a:srgbClr val="000000"/>
              </a:solidFill>
              <a:effectLst/>
              <a:uFillTx/>
              <a:latin typeface="Frutiger 45 Light"/>
              <a:ea typeface="Frutiger 45 Light"/>
              <a:cs typeface="Frutiger 45 Light"/>
              <a:sym typeface="Frutiger 45 Light"/>
            </a:endParaRPr>
          </a:p>
        </p:txBody>
      </p:sp>
      <p:sp>
        <p:nvSpPr>
          <p:cNvPr id="5" name="Textplatzhalter 2"/>
          <p:cNvSpPr>
            <a:spLocks noGrp="1"/>
          </p:cNvSpPr>
          <p:nvPr>
            <p:ph type="body" sz="quarter" idx="12" hasCustomPrompt="1"/>
          </p:nvPr>
        </p:nvSpPr>
        <p:spPr>
          <a:xfrm>
            <a:off x="539552" y="836016"/>
            <a:ext cx="5472608" cy="451055"/>
          </a:xfrm>
          <a:prstGeom prst="rect">
            <a:avLst/>
          </a:prstGeom>
        </p:spPr>
        <p:txBody>
          <a:bodyPr>
            <a:noAutofit/>
          </a:bodyPr>
          <a:lstStyle>
            <a:lvl1pPr>
              <a:defRPr sz="2400" cap="all" baseline="0">
                <a:solidFill>
                  <a:srgbClr val="EE730A"/>
                </a:solidFill>
                <a:effectLst/>
                <a:latin typeface="corbel" charset="0"/>
              </a:defRPr>
            </a:lvl1pPr>
          </a:lstStyle>
          <a:p>
            <a:pPr lvl="0"/>
            <a:r>
              <a:rPr lang="de-DE" dirty="0"/>
              <a:t>Headline</a:t>
            </a:r>
          </a:p>
        </p:txBody>
      </p:sp>
      <p:sp>
        <p:nvSpPr>
          <p:cNvPr id="18" name="Foliennummernplatzhalter 2"/>
          <p:cNvSpPr>
            <a:spLocks noGrp="1"/>
          </p:cNvSpPr>
          <p:nvPr>
            <p:ph type="sldNum" sz="quarter" idx="10"/>
          </p:nvPr>
        </p:nvSpPr>
        <p:spPr>
          <a:xfrm>
            <a:off x="8100392" y="6532444"/>
            <a:ext cx="497844" cy="276999"/>
          </a:xfrm>
        </p:spPr>
        <p:txBody>
          <a:bodyPr/>
          <a:lstStyle/>
          <a:p>
            <a:fld id="{BF90182E-C5CF-BD44-A161-D2109A1C8FC1}" type="slidenum">
              <a:rPr lang="tr-TR" smtClean="0"/>
              <a:pPr/>
              <a:t>‹Nr.›</a:t>
            </a:fld>
            <a:endParaRPr lang="tr-TR" dirty="0"/>
          </a:p>
        </p:txBody>
      </p:sp>
      <p:sp>
        <p:nvSpPr>
          <p:cNvPr id="19" name="Textplatzhalter 13"/>
          <p:cNvSpPr>
            <a:spLocks noGrp="1"/>
          </p:cNvSpPr>
          <p:nvPr>
            <p:ph type="body" sz="quarter" idx="11" hasCustomPrompt="1"/>
          </p:nvPr>
        </p:nvSpPr>
        <p:spPr>
          <a:xfrm>
            <a:off x="612403" y="6532893"/>
            <a:ext cx="4103613" cy="300176"/>
          </a:xfrm>
          <a:prstGeom prst="rect">
            <a:avLst/>
          </a:prstGeom>
        </p:spPr>
        <p:txBody>
          <a:bodyPr/>
          <a:lstStyle>
            <a:lvl1pPr algn="l">
              <a:defRPr sz="1200" baseline="0">
                <a:solidFill>
                  <a:schemeClr val="bg1"/>
                </a:solidFill>
                <a:latin typeface="arial" charset="0"/>
              </a:defRPr>
            </a:lvl1pPr>
            <a:lvl2pPr algn="r">
              <a:defRPr sz="1200" baseline="0">
                <a:solidFill>
                  <a:schemeClr val="bg1"/>
                </a:solidFill>
                <a:latin typeface="arial" charset="0"/>
              </a:defRPr>
            </a:lvl2pPr>
            <a:lvl3pPr algn="r">
              <a:defRPr sz="1200" baseline="0">
                <a:solidFill>
                  <a:schemeClr val="bg1"/>
                </a:solidFill>
                <a:latin typeface="arial" charset="0"/>
              </a:defRPr>
            </a:lvl3pPr>
            <a:lvl4pPr algn="r">
              <a:defRPr sz="1200" baseline="0">
                <a:solidFill>
                  <a:schemeClr val="bg1"/>
                </a:solidFill>
                <a:latin typeface="arial" charset="0"/>
              </a:defRPr>
            </a:lvl4pPr>
            <a:lvl5pPr algn="r">
              <a:defRPr sz="1200" baseline="0">
                <a:solidFill>
                  <a:schemeClr val="bg1"/>
                </a:solidFill>
                <a:latin typeface="arial" charset="0"/>
              </a:defRPr>
            </a:lvl5pPr>
          </a:lstStyle>
          <a:p>
            <a:pPr lvl="0"/>
            <a:r>
              <a:rPr lang="de-DE" dirty="0"/>
              <a:t>Kapitelname</a:t>
            </a:r>
          </a:p>
        </p:txBody>
      </p:sp>
      <p:sp>
        <p:nvSpPr>
          <p:cNvPr id="9" name="Shape 114"/>
          <p:cNvSpPr>
            <a:spLocks noGrp="1"/>
          </p:cNvSpPr>
          <p:nvPr>
            <p:ph type="pic" sz="quarter" idx="13"/>
          </p:nvPr>
        </p:nvSpPr>
        <p:spPr>
          <a:xfrm>
            <a:off x="671487" y="1573499"/>
            <a:ext cx="8004969" cy="4519799"/>
          </a:xfrm>
          <a:prstGeom prst="rect">
            <a:avLst/>
          </a:prstGeom>
        </p:spPr>
        <p:txBody>
          <a:bodyPr lIns="91439" rIns="91439">
            <a:noAutofit/>
          </a:bodyPr>
          <a:lstStyle/>
          <a:p>
            <a:endParaRPr/>
          </a:p>
        </p:txBody>
      </p:sp>
      <p:sp>
        <p:nvSpPr>
          <p:cNvPr id="8" name="Oval 7"/>
          <p:cNvSpPr/>
          <p:nvPr userDrawn="1"/>
        </p:nvSpPr>
        <p:spPr>
          <a:xfrm>
            <a:off x="8607447" y="6356940"/>
            <a:ext cx="412693" cy="412693"/>
          </a:xfrm>
          <a:prstGeom prst="ellipse">
            <a:avLst/>
          </a:prstGeom>
          <a:solidFill>
            <a:schemeClr val="bg1"/>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de-DE" sz="1800" b="0" i="0" u="none" strike="noStrike" cap="none" spc="0" normalizeH="0" baseline="0">
              <a:ln>
                <a:noFill/>
              </a:ln>
              <a:solidFill>
                <a:srgbClr val="000000"/>
              </a:solidFill>
              <a:effectLst/>
              <a:uFillTx/>
              <a:latin typeface="Frutiger 45 Light"/>
              <a:ea typeface="Frutiger 45 Light"/>
              <a:cs typeface="Frutiger 45 Light"/>
              <a:sym typeface="Frutiger 45 Light"/>
            </a:endParaRPr>
          </a:p>
        </p:txBody>
      </p:sp>
      <p:pic>
        <p:nvPicPr>
          <p:cNvPr id="10" name="Bild 9"/>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585748" y="6356940"/>
            <a:ext cx="456436" cy="456436"/>
          </a:xfrm>
          <a:prstGeom prst="rect">
            <a:avLst/>
          </a:prstGeom>
        </p:spPr>
      </p:pic>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p:nvPr/>
        </p:nvSpPr>
        <p:spPr>
          <a:xfrm>
            <a:off x="626349" y="6654365"/>
            <a:ext cx="2133601" cy="230832"/>
          </a:xfrm>
          <a:prstGeom prst="rect">
            <a:avLst/>
          </a:prstGeom>
          <a:ln w="12700">
            <a:miter lim="400000"/>
          </a:ln>
          <a:extLst>
            <a:ext uri="{C572A759-6A51-4108-AA02-DFA0A04FC94B}">
              <ma14:wrappingTextBoxFlag xmlns="" xmlns:ma14="http://schemas.microsoft.com/office/mac/drawingml/2011/main" val="1"/>
            </a:ext>
          </a:extLst>
        </p:spPr>
        <p:txBody>
          <a:bodyPr lIns="45719" rIns="45719" anchor="ctr">
            <a:spAutoFit/>
          </a:bodyPr>
          <a:lstStyle/>
          <a:p>
            <a:pPr>
              <a:defRPr sz="900">
                <a:solidFill>
                  <a:srgbClr val="FFFFFF"/>
                </a:solidFill>
                <a:latin typeface="Frutiger LT Std 45 Light"/>
                <a:ea typeface="Frutiger LT Std 45 Light"/>
                <a:cs typeface="Frutiger LT Std 45 Light"/>
                <a:sym typeface="Frutiger LT Std 45 Light"/>
              </a:defRPr>
            </a:pPr>
            <a:r>
              <a:rPr sz="900"/>
              <a:t>27.10.2016 Seite </a:t>
            </a:r>
          </a:p>
        </p:txBody>
      </p:sp>
      <p:sp>
        <p:nvSpPr>
          <p:cNvPr id="3" name="Shape 3"/>
          <p:cNvSpPr/>
          <p:nvPr/>
        </p:nvSpPr>
        <p:spPr>
          <a:xfrm>
            <a:off x="5" y="6509292"/>
            <a:ext cx="9144001" cy="348713"/>
          </a:xfrm>
          <a:prstGeom prst="rect">
            <a:avLst/>
          </a:prstGeom>
          <a:solidFill>
            <a:srgbClr val="D9D9D9"/>
          </a:solidFill>
          <a:ln w="12700">
            <a:miter lim="400000"/>
          </a:ln>
        </p:spPr>
        <p:txBody>
          <a:bodyPr lIns="45719" rIns="45719" anchor="ctr"/>
          <a:lstStyle/>
          <a:p>
            <a:pPr algn="ctr">
              <a:defRPr>
                <a:solidFill>
                  <a:srgbClr val="FFFFFF"/>
                </a:solidFill>
              </a:defRPr>
            </a:pPr>
            <a:endParaRPr sz="1800"/>
          </a:p>
        </p:txBody>
      </p:sp>
      <p:sp>
        <p:nvSpPr>
          <p:cNvPr id="9" name="Shape 77"/>
          <p:cNvSpPr>
            <a:spLocks noGrp="1"/>
          </p:cNvSpPr>
          <p:nvPr>
            <p:ph type="sldNum" sz="quarter" idx="4"/>
          </p:nvPr>
        </p:nvSpPr>
        <p:spPr>
          <a:xfrm>
            <a:off x="8100392" y="6532444"/>
            <a:ext cx="497844" cy="276999"/>
          </a:xfrm>
          <a:prstGeom prst="rect">
            <a:avLst/>
          </a:prstGeom>
        </p:spPr>
        <p:txBody>
          <a:bodyPr/>
          <a:lstStyle>
            <a:lvl1pPr>
              <a:defRPr sz="1200" baseline="0">
                <a:solidFill>
                  <a:schemeClr val="bg1"/>
                </a:solidFill>
                <a:latin typeface="arial" charset="0"/>
              </a:defRPr>
            </a:lvl1pPr>
          </a:lstStyle>
          <a:p>
            <a:fld id="{BF90182E-C5CF-BD44-A161-D2109A1C8FC1}" type="slidenum">
              <a:rPr lang="tr-TR" smtClean="0"/>
              <a:pPr/>
              <a:t>‹Nr.›</a:t>
            </a:fld>
            <a:endParaRPr lang="tr-TR" dirty="0"/>
          </a:p>
        </p:txBody>
      </p:sp>
    </p:spTree>
  </p:cSld>
  <p:clrMap bg1="lt1" tx1="dk1" bg2="lt2" tx2="dk2" accent1="accent1" accent2="accent2" accent3="accent3" accent4="accent4" accent5="accent5" accent6="accent6" hlink="hlink" folHlink="folHlink"/>
  <p:sldLayoutIdLst>
    <p:sldLayoutId id="2147483671" r:id="rId1"/>
    <p:sldLayoutId id="2147483663" r:id="rId2"/>
    <p:sldLayoutId id="2147483664" r:id="rId3"/>
    <p:sldLayoutId id="2147483665" r:id="rId4"/>
    <p:sldLayoutId id="2147483674" r:id="rId5"/>
    <p:sldLayoutId id="2147483666" r:id="rId6"/>
    <p:sldLayoutId id="2147483679" r:id="rId7"/>
    <p:sldLayoutId id="2147483678" r:id="rId8"/>
  </p:sldLayoutIdLst>
  <p:transition spd="med"/>
  <p:hf hdr="0" ftr="0" dt="0"/>
  <p:txStyles>
    <p:titleStyle>
      <a:lvl1pPr marL="0" marR="0" indent="0" algn="l" defTabSz="914414" latinLnBrk="0">
        <a:lnSpc>
          <a:spcPct val="100000"/>
        </a:lnSpc>
        <a:spcBef>
          <a:spcPts val="0"/>
        </a:spcBef>
        <a:spcAft>
          <a:spcPts val="0"/>
        </a:spcAft>
        <a:buClrTx/>
        <a:buSzTx/>
        <a:buFontTx/>
        <a:buNone/>
        <a:tabLst/>
        <a:defRPr sz="2400" b="0" i="0" u="none" strike="noStrike" cap="all" spc="0" baseline="0">
          <a:ln>
            <a:noFill/>
          </a:ln>
          <a:solidFill>
            <a:srgbClr val="1A93D7"/>
          </a:solidFill>
          <a:uFillTx/>
          <a:latin typeface="corbel" charset="0"/>
          <a:ea typeface="Rotis SemiSans Bold 65"/>
          <a:cs typeface="Rotis SemiSans Bold 65"/>
          <a:sym typeface="Rotis SemiSans Bold 65"/>
        </a:defRPr>
      </a:lvl1pPr>
      <a:lvl2pPr marL="0" marR="0" indent="0" algn="l" defTabSz="914414" latinLnBrk="0">
        <a:lnSpc>
          <a:spcPct val="100000"/>
        </a:lnSpc>
        <a:spcBef>
          <a:spcPts val="0"/>
        </a:spcBef>
        <a:spcAft>
          <a:spcPts val="0"/>
        </a:spcAft>
        <a:buClrTx/>
        <a:buSzTx/>
        <a:buFontTx/>
        <a:buNone/>
        <a:tabLst/>
        <a:defRPr sz="2800" b="0" i="0" u="none" strike="noStrike" cap="all" spc="0" baseline="0">
          <a:ln>
            <a:noFill/>
          </a:ln>
          <a:solidFill>
            <a:srgbClr val="1A93D7"/>
          </a:solidFill>
          <a:uFillTx/>
          <a:latin typeface="Rotis SemiSans Bold 65"/>
          <a:ea typeface="Rotis SemiSans Bold 65"/>
          <a:cs typeface="Rotis SemiSans Bold 65"/>
          <a:sym typeface="Rotis SemiSans Bold 65"/>
        </a:defRPr>
      </a:lvl2pPr>
      <a:lvl3pPr marL="0" marR="0" indent="0" algn="l" defTabSz="914414" latinLnBrk="0">
        <a:lnSpc>
          <a:spcPct val="100000"/>
        </a:lnSpc>
        <a:spcBef>
          <a:spcPts val="0"/>
        </a:spcBef>
        <a:spcAft>
          <a:spcPts val="0"/>
        </a:spcAft>
        <a:buClrTx/>
        <a:buSzTx/>
        <a:buFontTx/>
        <a:buNone/>
        <a:tabLst/>
        <a:defRPr sz="2800" b="0" i="0" u="none" strike="noStrike" cap="all" spc="0" baseline="0">
          <a:ln>
            <a:noFill/>
          </a:ln>
          <a:solidFill>
            <a:srgbClr val="1A93D7"/>
          </a:solidFill>
          <a:uFillTx/>
          <a:latin typeface="Rotis SemiSans Bold 65"/>
          <a:ea typeface="Rotis SemiSans Bold 65"/>
          <a:cs typeface="Rotis SemiSans Bold 65"/>
          <a:sym typeface="Rotis SemiSans Bold 65"/>
        </a:defRPr>
      </a:lvl3pPr>
      <a:lvl4pPr marL="0" marR="0" indent="0" algn="l" defTabSz="914414" latinLnBrk="0">
        <a:lnSpc>
          <a:spcPct val="100000"/>
        </a:lnSpc>
        <a:spcBef>
          <a:spcPts val="0"/>
        </a:spcBef>
        <a:spcAft>
          <a:spcPts val="0"/>
        </a:spcAft>
        <a:buClrTx/>
        <a:buSzTx/>
        <a:buFontTx/>
        <a:buNone/>
        <a:tabLst/>
        <a:defRPr sz="2800" b="0" i="0" u="none" strike="noStrike" cap="all" spc="0" baseline="0">
          <a:ln>
            <a:noFill/>
          </a:ln>
          <a:solidFill>
            <a:srgbClr val="1A93D7"/>
          </a:solidFill>
          <a:uFillTx/>
          <a:latin typeface="Rotis SemiSans Bold 65"/>
          <a:ea typeface="Rotis SemiSans Bold 65"/>
          <a:cs typeface="Rotis SemiSans Bold 65"/>
          <a:sym typeface="Rotis SemiSans Bold 65"/>
        </a:defRPr>
      </a:lvl4pPr>
      <a:lvl5pPr marL="0" marR="0" indent="0" algn="l" defTabSz="914414" latinLnBrk="0">
        <a:lnSpc>
          <a:spcPct val="100000"/>
        </a:lnSpc>
        <a:spcBef>
          <a:spcPts val="0"/>
        </a:spcBef>
        <a:spcAft>
          <a:spcPts val="0"/>
        </a:spcAft>
        <a:buClrTx/>
        <a:buSzTx/>
        <a:buFontTx/>
        <a:buNone/>
        <a:tabLst/>
        <a:defRPr sz="2800" b="0" i="0" u="none" strike="noStrike" cap="all" spc="0" baseline="0">
          <a:ln>
            <a:noFill/>
          </a:ln>
          <a:solidFill>
            <a:srgbClr val="1A93D7"/>
          </a:solidFill>
          <a:uFillTx/>
          <a:latin typeface="Rotis SemiSans Bold 65"/>
          <a:ea typeface="Rotis SemiSans Bold 65"/>
          <a:cs typeface="Rotis SemiSans Bold 65"/>
          <a:sym typeface="Rotis SemiSans Bold 65"/>
        </a:defRPr>
      </a:lvl5pPr>
      <a:lvl6pPr marL="0" marR="0" indent="0" algn="l" defTabSz="914414" latinLnBrk="0">
        <a:lnSpc>
          <a:spcPct val="100000"/>
        </a:lnSpc>
        <a:spcBef>
          <a:spcPts val="0"/>
        </a:spcBef>
        <a:spcAft>
          <a:spcPts val="0"/>
        </a:spcAft>
        <a:buClrTx/>
        <a:buSzTx/>
        <a:buFontTx/>
        <a:buNone/>
        <a:tabLst/>
        <a:defRPr sz="2800" b="0" i="0" u="none" strike="noStrike" cap="all" spc="0" baseline="0">
          <a:ln>
            <a:noFill/>
          </a:ln>
          <a:solidFill>
            <a:srgbClr val="1A93D7"/>
          </a:solidFill>
          <a:uFillTx/>
          <a:latin typeface="Rotis SemiSans Bold 65"/>
          <a:ea typeface="Rotis SemiSans Bold 65"/>
          <a:cs typeface="Rotis SemiSans Bold 65"/>
          <a:sym typeface="Rotis SemiSans Bold 65"/>
        </a:defRPr>
      </a:lvl6pPr>
      <a:lvl7pPr marL="0" marR="0" indent="0" algn="l" defTabSz="914414" latinLnBrk="0">
        <a:lnSpc>
          <a:spcPct val="100000"/>
        </a:lnSpc>
        <a:spcBef>
          <a:spcPts val="0"/>
        </a:spcBef>
        <a:spcAft>
          <a:spcPts val="0"/>
        </a:spcAft>
        <a:buClrTx/>
        <a:buSzTx/>
        <a:buFontTx/>
        <a:buNone/>
        <a:tabLst/>
        <a:defRPr sz="2800" b="0" i="0" u="none" strike="noStrike" cap="all" spc="0" baseline="0">
          <a:ln>
            <a:noFill/>
          </a:ln>
          <a:solidFill>
            <a:srgbClr val="1A93D7"/>
          </a:solidFill>
          <a:uFillTx/>
          <a:latin typeface="Rotis SemiSans Bold 65"/>
          <a:ea typeface="Rotis SemiSans Bold 65"/>
          <a:cs typeface="Rotis SemiSans Bold 65"/>
          <a:sym typeface="Rotis SemiSans Bold 65"/>
        </a:defRPr>
      </a:lvl7pPr>
      <a:lvl8pPr marL="0" marR="0" indent="0" algn="l" defTabSz="914414" latinLnBrk="0">
        <a:lnSpc>
          <a:spcPct val="100000"/>
        </a:lnSpc>
        <a:spcBef>
          <a:spcPts val="0"/>
        </a:spcBef>
        <a:spcAft>
          <a:spcPts val="0"/>
        </a:spcAft>
        <a:buClrTx/>
        <a:buSzTx/>
        <a:buFontTx/>
        <a:buNone/>
        <a:tabLst/>
        <a:defRPr sz="2800" b="0" i="0" u="none" strike="noStrike" cap="all" spc="0" baseline="0">
          <a:ln>
            <a:noFill/>
          </a:ln>
          <a:solidFill>
            <a:srgbClr val="1A93D7"/>
          </a:solidFill>
          <a:uFillTx/>
          <a:latin typeface="Rotis SemiSans Bold 65"/>
          <a:ea typeface="Rotis SemiSans Bold 65"/>
          <a:cs typeface="Rotis SemiSans Bold 65"/>
          <a:sym typeface="Rotis SemiSans Bold 65"/>
        </a:defRPr>
      </a:lvl8pPr>
      <a:lvl9pPr marL="0" marR="0" indent="0" algn="l" defTabSz="914414" latinLnBrk="0">
        <a:lnSpc>
          <a:spcPct val="100000"/>
        </a:lnSpc>
        <a:spcBef>
          <a:spcPts val="0"/>
        </a:spcBef>
        <a:spcAft>
          <a:spcPts val="0"/>
        </a:spcAft>
        <a:buClrTx/>
        <a:buSzTx/>
        <a:buFontTx/>
        <a:buNone/>
        <a:tabLst/>
        <a:defRPr sz="2800" b="0" i="0" u="none" strike="noStrike" cap="all" spc="0" baseline="0">
          <a:ln>
            <a:noFill/>
          </a:ln>
          <a:solidFill>
            <a:srgbClr val="1A93D7"/>
          </a:solidFill>
          <a:uFillTx/>
          <a:latin typeface="Rotis SemiSans Bold 65"/>
          <a:ea typeface="Rotis SemiSans Bold 65"/>
          <a:cs typeface="Rotis SemiSans Bold 65"/>
          <a:sym typeface="Rotis SemiSans Bold 65"/>
        </a:defRPr>
      </a:lvl9pPr>
    </p:titleStyle>
    <p:bodyStyle>
      <a:lvl1pPr marL="358780" marR="0" indent="-358780" algn="l" defTabSz="914414" latinLnBrk="0">
        <a:lnSpc>
          <a:spcPct val="100000"/>
        </a:lnSpc>
        <a:spcBef>
          <a:spcPts val="600"/>
        </a:spcBef>
        <a:spcAft>
          <a:spcPts val="0"/>
        </a:spcAft>
        <a:buClrTx/>
        <a:buSzTx/>
        <a:buFontTx/>
        <a:buNone/>
        <a:tabLst/>
        <a:defRPr sz="1500" b="0" i="0" u="none" strike="noStrike" cap="none" spc="0" baseline="0">
          <a:ln>
            <a:noFill/>
          </a:ln>
          <a:solidFill>
            <a:schemeClr val="tx1">
              <a:lumMod val="85000"/>
              <a:lumOff val="15000"/>
            </a:schemeClr>
          </a:solidFill>
          <a:uFillTx/>
          <a:latin typeface="corbel" charset="0"/>
          <a:ea typeface="Rotis SemiSans Light 45"/>
          <a:cs typeface="Rotis SemiSans Light 45"/>
          <a:sym typeface="Rotis SemiSans Light 45"/>
        </a:defRPr>
      </a:lvl1pPr>
      <a:lvl2pPr marL="814398" marR="0" indent="-357194" algn="l" defTabSz="914414" latinLnBrk="0">
        <a:lnSpc>
          <a:spcPct val="100000"/>
        </a:lnSpc>
        <a:spcBef>
          <a:spcPts val="600"/>
        </a:spcBef>
        <a:spcAft>
          <a:spcPts val="0"/>
        </a:spcAft>
        <a:buClrTx/>
        <a:buSzPct val="100000"/>
        <a:buFontTx/>
        <a:buChar char="&gt;"/>
        <a:tabLst/>
        <a:defRPr sz="1500" b="0" i="0" u="none" strike="noStrike" cap="none" spc="0" baseline="0">
          <a:ln>
            <a:noFill/>
          </a:ln>
          <a:solidFill>
            <a:schemeClr val="tx1">
              <a:lumMod val="85000"/>
              <a:lumOff val="15000"/>
            </a:schemeClr>
          </a:solidFill>
          <a:uFillTx/>
          <a:latin typeface="corbel" charset="0"/>
          <a:ea typeface="Rotis SemiSans Light 45"/>
          <a:cs typeface="Rotis SemiSans Light 45"/>
          <a:sym typeface="Rotis SemiSans Light 45"/>
        </a:defRPr>
      </a:lvl2pPr>
      <a:lvl3pPr marL="1200169" marR="0" indent="-285754" algn="l" defTabSz="914414" latinLnBrk="0">
        <a:lnSpc>
          <a:spcPct val="100000"/>
        </a:lnSpc>
        <a:spcBef>
          <a:spcPts val="600"/>
        </a:spcBef>
        <a:spcAft>
          <a:spcPts val="0"/>
        </a:spcAft>
        <a:buClrTx/>
        <a:buSzPct val="100000"/>
        <a:buFontTx/>
        <a:buChar char="&gt;"/>
        <a:tabLst/>
        <a:defRPr sz="1500" b="0" i="0" u="none" strike="noStrike" cap="none" spc="0" baseline="0">
          <a:ln>
            <a:noFill/>
          </a:ln>
          <a:solidFill>
            <a:schemeClr val="tx1">
              <a:lumMod val="85000"/>
              <a:lumOff val="15000"/>
            </a:schemeClr>
          </a:solidFill>
          <a:uFillTx/>
          <a:latin typeface="corbel" charset="0"/>
          <a:ea typeface="Rotis SemiSans Light 45"/>
          <a:cs typeface="Rotis SemiSans Light 45"/>
          <a:sym typeface="Rotis SemiSans Light 45"/>
        </a:defRPr>
      </a:lvl3pPr>
      <a:lvl4pPr marL="1657376" marR="0" indent="-285754" algn="l" defTabSz="914414" latinLnBrk="0">
        <a:lnSpc>
          <a:spcPct val="100000"/>
        </a:lnSpc>
        <a:spcBef>
          <a:spcPts val="600"/>
        </a:spcBef>
        <a:spcAft>
          <a:spcPts val="0"/>
        </a:spcAft>
        <a:buClrTx/>
        <a:buSzPct val="100000"/>
        <a:buFontTx/>
        <a:buChar char="&gt;"/>
        <a:tabLst/>
        <a:defRPr sz="1500" b="0" i="0" u="none" strike="noStrike" cap="none" spc="0" baseline="0">
          <a:ln>
            <a:noFill/>
          </a:ln>
          <a:solidFill>
            <a:schemeClr val="tx1">
              <a:lumMod val="85000"/>
              <a:lumOff val="15000"/>
            </a:schemeClr>
          </a:solidFill>
          <a:uFillTx/>
          <a:latin typeface="corbel" charset="0"/>
          <a:ea typeface="Rotis SemiSans Light 45"/>
          <a:cs typeface="Rotis SemiSans Light 45"/>
          <a:sym typeface="Rotis SemiSans Light 45"/>
        </a:defRPr>
      </a:lvl4pPr>
      <a:lvl5pPr marL="2114583" marR="0" indent="-285754" algn="l" defTabSz="914414" latinLnBrk="0">
        <a:lnSpc>
          <a:spcPct val="100000"/>
        </a:lnSpc>
        <a:spcBef>
          <a:spcPts val="600"/>
        </a:spcBef>
        <a:spcAft>
          <a:spcPts val="0"/>
        </a:spcAft>
        <a:buClrTx/>
        <a:buSzPct val="100000"/>
        <a:buFontTx/>
        <a:buChar char="&gt;"/>
        <a:tabLst/>
        <a:defRPr sz="1500" b="0" i="0" u="none" strike="noStrike" cap="none" spc="0" baseline="0">
          <a:ln>
            <a:noFill/>
          </a:ln>
          <a:solidFill>
            <a:schemeClr val="tx1">
              <a:lumMod val="85000"/>
              <a:lumOff val="15000"/>
            </a:schemeClr>
          </a:solidFill>
          <a:uFillTx/>
          <a:latin typeface="corbel" charset="0"/>
          <a:ea typeface="Rotis SemiSans Light 45"/>
          <a:cs typeface="Rotis SemiSans Light 45"/>
          <a:sym typeface="Rotis SemiSans Light 45"/>
        </a:defRPr>
      </a:lvl5pPr>
      <a:lvl6pPr marL="2571790" marR="0" indent="-285754" algn="l" defTabSz="914414" latinLnBrk="0">
        <a:lnSpc>
          <a:spcPct val="100000"/>
        </a:lnSpc>
        <a:spcBef>
          <a:spcPts val="600"/>
        </a:spcBef>
        <a:spcAft>
          <a:spcPts val="0"/>
        </a:spcAft>
        <a:buClrTx/>
        <a:buSzPct val="100000"/>
        <a:buFontTx/>
        <a:buChar char="•"/>
        <a:tabLst/>
        <a:defRPr sz="2500" b="0" i="0" u="none" strike="noStrike" cap="none" spc="0" baseline="0">
          <a:ln>
            <a:noFill/>
          </a:ln>
          <a:solidFill>
            <a:schemeClr val="accent2"/>
          </a:solidFill>
          <a:uFillTx/>
          <a:latin typeface="Rotis SemiSans Light 45"/>
          <a:ea typeface="Rotis SemiSans Light 45"/>
          <a:cs typeface="Rotis SemiSans Light 45"/>
          <a:sym typeface="Rotis SemiSans Light 45"/>
        </a:defRPr>
      </a:lvl6pPr>
      <a:lvl7pPr marL="3028998" marR="0" indent="-285754" algn="l" defTabSz="914414" latinLnBrk="0">
        <a:lnSpc>
          <a:spcPct val="100000"/>
        </a:lnSpc>
        <a:spcBef>
          <a:spcPts val="600"/>
        </a:spcBef>
        <a:spcAft>
          <a:spcPts val="0"/>
        </a:spcAft>
        <a:buClrTx/>
        <a:buSzPct val="100000"/>
        <a:buFontTx/>
        <a:buChar char="•"/>
        <a:tabLst/>
        <a:defRPr sz="2500" b="0" i="0" u="none" strike="noStrike" cap="none" spc="0" baseline="0">
          <a:ln>
            <a:noFill/>
          </a:ln>
          <a:solidFill>
            <a:schemeClr val="accent2"/>
          </a:solidFill>
          <a:uFillTx/>
          <a:latin typeface="Rotis SemiSans Light 45"/>
          <a:ea typeface="Rotis SemiSans Light 45"/>
          <a:cs typeface="Rotis SemiSans Light 45"/>
          <a:sym typeface="Rotis SemiSans Light 45"/>
        </a:defRPr>
      </a:lvl7pPr>
      <a:lvl8pPr marL="3486204" marR="0" indent="-285754" algn="l" defTabSz="914414" latinLnBrk="0">
        <a:lnSpc>
          <a:spcPct val="100000"/>
        </a:lnSpc>
        <a:spcBef>
          <a:spcPts val="600"/>
        </a:spcBef>
        <a:spcAft>
          <a:spcPts val="0"/>
        </a:spcAft>
        <a:buClrTx/>
        <a:buSzPct val="100000"/>
        <a:buFontTx/>
        <a:buChar char="•"/>
        <a:tabLst/>
        <a:defRPr sz="2500" b="0" i="0" u="none" strike="noStrike" cap="none" spc="0" baseline="0">
          <a:ln>
            <a:noFill/>
          </a:ln>
          <a:solidFill>
            <a:schemeClr val="accent2"/>
          </a:solidFill>
          <a:uFillTx/>
          <a:latin typeface="Rotis SemiSans Light 45"/>
          <a:ea typeface="Rotis SemiSans Light 45"/>
          <a:cs typeface="Rotis SemiSans Light 45"/>
          <a:sym typeface="Rotis SemiSans Light 45"/>
        </a:defRPr>
      </a:lvl8pPr>
      <a:lvl9pPr marL="3943412" marR="0" indent="-285754" algn="l" defTabSz="914414" latinLnBrk="0">
        <a:lnSpc>
          <a:spcPct val="100000"/>
        </a:lnSpc>
        <a:spcBef>
          <a:spcPts val="600"/>
        </a:spcBef>
        <a:spcAft>
          <a:spcPts val="0"/>
        </a:spcAft>
        <a:buClrTx/>
        <a:buSzPct val="100000"/>
        <a:buFontTx/>
        <a:buChar char="•"/>
        <a:tabLst/>
        <a:defRPr sz="2500" b="0" i="0" u="none" strike="noStrike" cap="none" spc="0" baseline="0">
          <a:ln>
            <a:noFill/>
          </a:ln>
          <a:solidFill>
            <a:schemeClr val="accent2"/>
          </a:solidFill>
          <a:uFillTx/>
          <a:latin typeface="Rotis SemiSans Light 45"/>
          <a:ea typeface="Rotis SemiSans Light 45"/>
          <a:cs typeface="Rotis SemiSans Light 45"/>
          <a:sym typeface="Rotis SemiSans Light 45"/>
        </a:defRPr>
      </a:lvl9pPr>
    </p:bodyStyle>
    <p:otherStyle>
      <a:lvl1pPr marL="0" marR="0" indent="0" algn="l" defTabSz="914414"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Rotis SemiSans Light 45"/>
        </a:defRPr>
      </a:lvl1pPr>
      <a:lvl2pPr marL="0" marR="0" indent="457207" algn="l" defTabSz="914414"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Rotis SemiSans Light 45"/>
        </a:defRPr>
      </a:lvl2pPr>
      <a:lvl3pPr marL="0" marR="0" indent="914414" algn="l" defTabSz="914414"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Rotis SemiSans Light 45"/>
        </a:defRPr>
      </a:lvl3pPr>
      <a:lvl4pPr marL="0" marR="0" indent="1371620" algn="l" defTabSz="914414"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Rotis SemiSans Light 45"/>
        </a:defRPr>
      </a:lvl4pPr>
      <a:lvl5pPr marL="0" marR="0" indent="1828829" algn="l" defTabSz="914414"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Rotis SemiSans Light 45"/>
        </a:defRPr>
      </a:lvl5pPr>
      <a:lvl6pPr marL="0" marR="0" indent="2286036" algn="l" defTabSz="914414"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Rotis SemiSans Light 45"/>
        </a:defRPr>
      </a:lvl6pPr>
      <a:lvl7pPr marL="0" marR="0" indent="2743243" algn="l" defTabSz="914414"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Rotis SemiSans Light 45"/>
        </a:defRPr>
      </a:lvl7pPr>
      <a:lvl8pPr marL="0" marR="0" indent="3200449" algn="l" defTabSz="914414"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Rotis SemiSans Light 45"/>
        </a:defRPr>
      </a:lvl8pPr>
      <a:lvl9pPr marL="0" marR="0" indent="3657655" algn="l" defTabSz="914414"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Rotis SemiSans Light 45"/>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1.xml"/><Relationship Id="rId4" Type="http://schemas.openxmlformats.org/officeDocument/2006/relationships/image" Target="../media/image8.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8.x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JPG"/><Relationship Id="rId1" Type="http://schemas.openxmlformats.org/officeDocument/2006/relationships/slideLayout" Target="../slideLayouts/slideLayout5.xml"/><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4.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0.jpeg"/><Relationship Id="rId1" Type="http://schemas.openxmlformats.org/officeDocument/2006/relationships/slideLayout" Target="../slideLayouts/slideLayout5.xml"/><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46"/>
          <p:cNvSpPr txBox="1">
            <a:spLocks/>
          </p:cNvSpPr>
          <p:nvPr/>
        </p:nvSpPr>
        <p:spPr>
          <a:xfrm>
            <a:off x="467544" y="692696"/>
            <a:ext cx="3600400"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marL="358775" marR="0" indent="-358775" algn="l" defTabSz="914400" latinLnBrk="0">
              <a:lnSpc>
                <a:spcPct val="100000"/>
              </a:lnSpc>
              <a:spcBef>
                <a:spcPts val="600"/>
              </a:spcBef>
              <a:spcAft>
                <a:spcPts val="0"/>
              </a:spcAft>
              <a:buClrTx/>
              <a:buSzTx/>
              <a:buFontTx/>
              <a:buNone/>
              <a:tabLst/>
              <a:defRPr sz="2500" b="0" i="0" u="none" strike="noStrike" cap="none" spc="0" baseline="0">
                <a:ln>
                  <a:noFill/>
                </a:ln>
                <a:solidFill>
                  <a:schemeClr val="accent2"/>
                </a:solidFill>
                <a:uFillTx/>
                <a:latin typeface="Rotis SemiSans Light 45"/>
                <a:ea typeface="Rotis SemiSans Light 45"/>
                <a:cs typeface="Rotis SemiSans Light 45"/>
                <a:sym typeface="Rotis SemiSans Light 45"/>
              </a:defRPr>
            </a:lvl1pPr>
            <a:lvl2pPr marL="814387" marR="0" indent="-357187" algn="l" defTabSz="914400" latinLnBrk="0">
              <a:lnSpc>
                <a:spcPct val="100000"/>
              </a:lnSpc>
              <a:spcBef>
                <a:spcPts val="600"/>
              </a:spcBef>
              <a:spcAft>
                <a:spcPts val="0"/>
              </a:spcAft>
              <a:buClrTx/>
              <a:buSzPct val="100000"/>
              <a:buFontTx/>
              <a:buChar char="&gt;"/>
              <a:tabLst/>
              <a:defRPr sz="2500" b="0" i="0" u="none" strike="noStrike" cap="none" spc="0" baseline="0">
                <a:ln>
                  <a:noFill/>
                </a:ln>
                <a:solidFill>
                  <a:schemeClr val="accent2"/>
                </a:solidFill>
                <a:uFillTx/>
                <a:latin typeface="Rotis SemiSans Light 45"/>
                <a:ea typeface="Rotis SemiSans Light 45"/>
                <a:cs typeface="Rotis SemiSans Light 45"/>
                <a:sym typeface="Rotis SemiSans Light 45"/>
              </a:defRPr>
            </a:lvl2pPr>
            <a:lvl3pPr marL="1200150" marR="0" indent="-285750" algn="l" defTabSz="914400" latinLnBrk="0">
              <a:lnSpc>
                <a:spcPct val="100000"/>
              </a:lnSpc>
              <a:spcBef>
                <a:spcPts val="600"/>
              </a:spcBef>
              <a:spcAft>
                <a:spcPts val="0"/>
              </a:spcAft>
              <a:buClrTx/>
              <a:buSzPct val="100000"/>
              <a:buFontTx/>
              <a:buChar char="&gt;"/>
              <a:tabLst/>
              <a:defRPr sz="2500" b="0" i="0" u="none" strike="noStrike" cap="none" spc="0" baseline="0">
                <a:ln>
                  <a:noFill/>
                </a:ln>
                <a:solidFill>
                  <a:schemeClr val="accent2"/>
                </a:solidFill>
                <a:uFillTx/>
                <a:latin typeface="Rotis SemiSans Light 45"/>
                <a:ea typeface="Rotis SemiSans Light 45"/>
                <a:cs typeface="Rotis SemiSans Light 45"/>
                <a:sym typeface="Rotis SemiSans Light 45"/>
              </a:defRPr>
            </a:lvl3pPr>
            <a:lvl4pPr marL="1657350" marR="0" indent="-285750" algn="l" defTabSz="914400" latinLnBrk="0">
              <a:lnSpc>
                <a:spcPct val="100000"/>
              </a:lnSpc>
              <a:spcBef>
                <a:spcPts val="600"/>
              </a:spcBef>
              <a:spcAft>
                <a:spcPts val="0"/>
              </a:spcAft>
              <a:buClrTx/>
              <a:buSzPct val="100000"/>
              <a:buFontTx/>
              <a:buChar char="&gt;"/>
              <a:tabLst/>
              <a:defRPr sz="2500" b="0" i="0" u="none" strike="noStrike" cap="none" spc="0" baseline="0">
                <a:ln>
                  <a:noFill/>
                </a:ln>
                <a:solidFill>
                  <a:schemeClr val="accent2"/>
                </a:solidFill>
                <a:uFillTx/>
                <a:latin typeface="Rotis SemiSans Light 45"/>
                <a:ea typeface="Rotis SemiSans Light 45"/>
                <a:cs typeface="Rotis SemiSans Light 45"/>
                <a:sym typeface="Rotis SemiSans Light 45"/>
              </a:defRPr>
            </a:lvl4pPr>
            <a:lvl5pPr marL="2114550" marR="0" indent="-285750" algn="l" defTabSz="914400" latinLnBrk="0">
              <a:lnSpc>
                <a:spcPct val="100000"/>
              </a:lnSpc>
              <a:spcBef>
                <a:spcPts val="600"/>
              </a:spcBef>
              <a:spcAft>
                <a:spcPts val="0"/>
              </a:spcAft>
              <a:buClrTx/>
              <a:buSzPct val="100000"/>
              <a:buFontTx/>
              <a:buChar char="&gt;"/>
              <a:tabLst/>
              <a:defRPr sz="2500" b="0" i="0" u="none" strike="noStrike" cap="none" spc="0" baseline="0">
                <a:ln>
                  <a:noFill/>
                </a:ln>
                <a:solidFill>
                  <a:schemeClr val="accent2"/>
                </a:solidFill>
                <a:uFillTx/>
                <a:latin typeface="Rotis SemiSans Light 45"/>
                <a:ea typeface="Rotis SemiSans Light 45"/>
                <a:cs typeface="Rotis SemiSans Light 45"/>
                <a:sym typeface="Rotis SemiSans Light 45"/>
              </a:defRPr>
            </a:lvl5pPr>
            <a:lvl6pPr marL="2571750" marR="0" indent="-285750" algn="l" defTabSz="914400" latinLnBrk="0">
              <a:lnSpc>
                <a:spcPct val="100000"/>
              </a:lnSpc>
              <a:spcBef>
                <a:spcPts val="600"/>
              </a:spcBef>
              <a:spcAft>
                <a:spcPts val="0"/>
              </a:spcAft>
              <a:buClrTx/>
              <a:buSzPct val="100000"/>
              <a:buFontTx/>
              <a:buChar char="•"/>
              <a:tabLst/>
              <a:defRPr sz="2500" b="0" i="0" u="none" strike="noStrike" cap="none" spc="0" baseline="0">
                <a:ln>
                  <a:noFill/>
                </a:ln>
                <a:solidFill>
                  <a:schemeClr val="accent2"/>
                </a:solidFill>
                <a:uFillTx/>
                <a:latin typeface="Rotis SemiSans Light 45"/>
                <a:ea typeface="Rotis SemiSans Light 45"/>
                <a:cs typeface="Rotis SemiSans Light 45"/>
                <a:sym typeface="Rotis SemiSans Light 45"/>
              </a:defRPr>
            </a:lvl6pPr>
            <a:lvl7pPr marL="3028950" marR="0" indent="-285750" algn="l" defTabSz="914400" latinLnBrk="0">
              <a:lnSpc>
                <a:spcPct val="100000"/>
              </a:lnSpc>
              <a:spcBef>
                <a:spcPts val="600"/>
              </a:spcBef>
              <a:spcAft>
                <a:spcPts val="0"/>
              </a:spcAft>
              <a:buClrTx/>
              <a:buSzPct val="100000"/>
              <a:buFontTx/>
              <a:buChar char="•"/>
              <a:tabLst/>
              <a:defRPr sz="2500" b="0" i="0" u="none" strike="noStrike" cap="none" spc="0" baseline="0">
                <a:ln>
                  <a:noFill/>
                </a:ln>
                <a:solidFill>
                  <a:schemeClr val="accent2"/>
                </a:solidFill>
                <a:uFillTx/>
                <a:latin typeface="Rotis SemiSans Light 45"/>
                <a:ea typeface="Rotis SemiSans Light 45"/>
                <a:cs typeface="Rotis SemiSans Light 45"/>
                <a:sym typeface="Rotis SemiSans Light 45"/>
              </a:defRPr>
            </a:lvl7pPr>
            <a:lvl8pPr marL="3486150" marR="0" indent="-285750" algn="l" defTabSz="914400" latinLnBrk="0">
              <a:lnSpc>
                <a:spcPct val="100000"/>
              </a:lnSpc>
              <a:spcBef>
                <a:spcPts val="600"/>
              </a:spcBef>
              <a:spcAft>
                <a:spcPts val="0"/>
              </a:spcAft>
              <a:buClrTx/>
              <a:buSzPct val="100000"/>
              <a:buFontTx/>
              <a:buChar char="•"/>
              <a:tabLst/>
              <a:defRPr sz="2500" b="0" i="0" u="none" strike="noStrike" cap="none" spc="0" baseline="0">
                <a:ln>
                  <a:noFill/>
                </a:ln>
                <a:solidFill>
                  <a:schemeClr val="accent2"/>
                </a:solidFill>
                <a:uFillTx/>
                <a:latin typeface="Rotis SemiSans Light 45"/>
                <a:ea typeface="Rotis SemiSans Light 45"/>
                <a:cs typeface="Rotis SemiSans Light 45"/>
                <a:sym typeface="Rotis SemiSans Light 45"/>
              </a:defRPr>
            </a:lvl8pPr>
            <a:lvl9pPr marL="3943350" marR="0" indent="-285750" algn="l" defTabSz="914400" latinLnBrk="0">
              <a:lnSpc>
                <a:spcPct val="100000"/>
              </a:lnSpc>
              <a:spcBef>
                <a:spcPts val="600"/>
              </a:spcBef>
              <a:spcAft>
                <a:spcPts val="0"/>
              </a:spcAft>
              <a:buClrTx/>
              <a:buSzPct val="100000"/>
              <a:buFontTx/>
              <a:buChar char="•"/>
              <a:tabLst/>
              <a:defRPr sz="2500" b="0" i="0" u="none" strike="noStrike" cap="none" spc="0" baseline="0">
                <a:ln>
                  <a:noFill/>
                </a:ln>
                <a:solidFill>
                  <a:schemeClr val="accent2"/>
                </a:solidFill>
                <a:uFillTx/>
                <a:latin typeface="Rotis SemiSans Light 45"/>
                <a:ea typeface="Rotis SemiSans Light 45"/>
                <a:cs typeface="Rotis SemiSans Light 45"/>
                <a:sym typeface="Rotis SemiSans Light 45"/>
              </a:defRPr>
            </a:lvl9pPr>
          </a:lstStyle>
          <a:p>
            <a:pPr marL="0" indent="0" defTabSz="457200" hangingPunct="1">
              <a:spcBef>
                <a:spcPts val="0"/>
              </a:spcBef>
              <a:defRPr sz="2700" cap="all" spc="65">
                <a:solidFill>
                  <a:srgbClr val="8F8F8E"/>
                </a:solidFill>
                <a:latin typeface="Helvetica Neue"/>
                <a:ea typeface="Helvetica Neue"/>
                <a:cs typeface="Helvetica Neue"/>
                <a:sym typeface="Helvetica Neue"/>
              </a:defRPr>
            </a:pPr>
            <a:r>
              <a:rPr lang="de-DE" sz="1600" cap="all" spc="236" dirty="0" err="1">
                <a:solidFill>
                  <a:srgbClr val="8F8F8E"/>
                </a:solidFill>
                <a:latin typeface="Corbel" charset="0"/>
                <a:ea typeface="Corbel" charset="0"/>
                <a:cs typeface="Corbel" charset="0"/>
                <a:sym typeface="Helvetica Neue"/>
              </a:rPr>
              <a:t>Wtz</a:t>
            </a:r>
            <a:r>
              <a:rPr lang="de-DE" sz="1600" cap="all" spc="236" dirty="0">
                <a:solidFill>
                  <a:srgbClr val="8F8F8E"/>
                </a:solidFill>
                <a:latin typeface="Corbel" charset="0"/>
                <a:ea typeface="Corbel" charset="0"/>
                <a:cs typeface="Corbel" charset="0"/>
                <a:sym typeface="Helvetica Neue"/>
              </a:rPr>
              <a:t> Heilbronn </a:t>
            </a:r>
            <a:r>
              <a:rPr lang="de-DE" sz="1600" cap="all" spc="236" dirty="0" err="1">
                <a:solidFill>
                  <a:srgbClr val="8F8F8E"/>
                </a:solidFill>
                <a:latin typeface="Corbel" charset="0"/>
                <a:ea typeface="Corbel" charset="0"/>
                <a:cs typeface="Corbel" charset="0"/>
                <a:sym typeface="Helvetica Neue"/>
              </a:rPr>
              <a:t>gmbh</a:t>
            </a:r>
            <a:br>
              <a:rPr lang="de-DE" sz="2700" cap="all" spc="236" dirty="0">
                <a:solidFill>
                  <a:srgbClr val="8F8F8E"/>
                </a:solidFill>
                <a:latin typeface="Corbel" charset="0"/>
                <a:ea typeface="Corbel" charset="0"/>
                <a:cs typeface="Corbel" charset="0"/>
                <a:sym typeface="Helvetica Neue"/>
              </a:rPr>
            </a:br>
            <a:r>
              <a:rPr lang="de-DE" sz="1600" cap="all" spc="236" dirty="0" err="1">
                <a:solidFill>
                  <a:srgbClr val="EE730A"/>
                </a:solidFill>
                <a:latin typeface="Corbel" charset="0"/>
                <a:ea typeface="Corbel" charset="0"/>
                <a:cs typeface="Corbel" charset="0"/>
                <a:sym typeface="Helvetica Neue Light"/>
              </a:rPr>
              <a:t>ar</a:t>
            </a:r>
            <a:r>
              <a:rPr lang="de-DE" sz="1600" cap="all" spc="236" dirty="0">
                <a:solidFill>
                  <a:srgbClr val="EE730A"/>
                </a:solidFill>
                <a:latin typeface="Corbel" charset="0"/>
                <a:ea typeface="Corbel" charset="0"/>
                <a:cs typeface="Corbel" charset="0"/>
                <a:sym typeface="Helvetica Neue Light"/>
              </a:rPr>
              <a:t>-sitzung 9. Mai 2017</a:t>
            </a:r>
            <a:endParaRPr lang="de-DE" sz="2700" cap="all" spc="236" dirty="0">
              <a:solidFill>
                <a:srgbClr val="8F8F8E"/>
              </a:solidFill>
              <a:latin typeface="Corbel" charset="0"/>
              <a:ea typeface="Corbel" charset="0"/>
              <a:cs typeface="Corbel" charset="0"/>
              <a:sym typeface="Helvetica Neue Thin"/>
            </a:endParaRPr>
          </a:p>
        </p:txBody>
      </p:sp>
      <p:pic>
        <p:nvPicPr>
          <p:cNvPr id="2" name="Bild 1"/>
          <p:cNvPicPr>
            <a:picLocks noChangeAspect="1"/>
          </p:cNvPicPr>
          <p:nvPr/>
        </p:nvPicPr>
        <p:blipFill rotWithShape="1">
          <a:blip r:embed="rId2" cstate="print">
            <a:extLst>
              <a:ext uri="{28A0092B-C50C-407E-A947-70E740481C1C}">
                <a14:useLocalDpi xmlns:a14="http://schemas.microsoft.com/office/drawing/2010/main"/>
              </a:ext>
            </a:extLst>
          </a:blip>
          <a:srcRect l="2120" t="4618" r="3702" b="5115"/>
          <a:stretch/>
        </p:blipFill>
        <p:spPr>
          <a:xfrm flipV="1">
            <a:off x="257664" y="6352565"/>
            <a:ext cx="570257" cy="372413"/>
          </a:xfrm>
          <a:prstGeom prst="rect">
            <a:avLst/>
          </a:prstGeom>
        </p:spPr>
      </p:pic>
      <p:pic>
        <p:nvPicPr>
          <p:cNvPr id="4" name="Bild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71600" y="6352565"/>
            <a:ext cx="864433" cy="372413"/>
          </a:xfrm>
          <a:prstGeom prst="rect">
            <a:avLst/>
          </a:prstGeom>
        </p:spPr>
      </p:pic>
      <p:pic>
        <p:nvPicPr>
          <p:cNvPr id="5" name="Bild 4"/>
          <p:cNvPicPr>
            <a:picLocks noChangeAspect="1"/>
          </p:cNvPicPr>
          <p:nvPr/>
        </p:nvPicPr>
        <p:blipFill rotWithShape="1">
          <a:blip r:embed="rId4" cstate="print">
            <a:extLst>
              <a:ext uri="{28A0092B-C50C-407E-A947-70E740481C1C}">
                <a14:useLocalDpi xmlns:a14="http://schemas.microsoft.com/office/drawing/2010/main"/>
              </a:ext>
            </a:extLst>
          </a:blip>
          <a:srcRect l="42525" t="37609" r="42513" b="37975"/>
          <a:stretch/>
        </p:blipFill>
        <p:spPr>
          <a:xfrm>
            <a:off x="1907704" y="6285118"/>
            <a:ext cx="1008112" cy="501271"/>
          </a:xfrm>
          <a:prstGeom prst="rect">
            <a:avLst/>
          </a:prstGeom>
        </p:spPr>
      </p:pic>
    </p:spTree>
    <p:extLst>
      <p:ext uri="{BB962C8B-B14F-4D97-AF65-F5344CB8AC3E}">
        <p14:creationId xmlns:p14="http://schemas.microsoft.com/office/powerpoint/2010/main" val="493985948"/>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p:cNvSpPr>
            <a:spLocks noGrp="1"/>
          </p:cNvSpPr>
          <p:nvPr>
            <p:ph type="body" sz="half" idx="13"/>
          </p:nvPr>
        </p:nvSpPr>
        <p:spPr/>
        <p:txBody>
          <a:bodyPr/>
          <a:lstStyle/>
          <a:p>
            <a:pPr marL="0" marR="0" indent="0" algn="l" defTabSz="914414" rtl="0" latinLnBrk="0">
              <a:lnSpc>
                <a:spcPct val="100000"/>
              </a:lnSpc>
              <a:spcBef>
                <a:spcPts val="0"/>
              </a:spcBef>
              <a:spcAft>
                <a:spcPts val="0"/>
              </a:spcAft>
              <a:buClrTx/>
              <a:buSzTx/>
              <a:buFontTx/>
              <a:buNone/>
              <a:tabLst/>
            </a:pPr>
            <a:r>
              <a:rPr lang="de-DE" dirty="0"/>
              <a:t>01</a:t>
            </a:r>
          </a:p>
        </p:txBody>
      </p:sp>
      <p:sp>
        <p:nvSpPr>
          <p:cNvPr id="3" name="Textplatzhalter 2"/>
          <p:cNvSpPr>
            <a:spLocks noGrp="1"/>
          </p:cNvSpPr>
          <p:nvPr>
            <p:ph type="body" sz="quarter" idx="14"/>
          </p:nvPr>
        </p:nvSpPr>
        <p:spPr>
          <a:xfrm>
            <a:off x="3427082" y="1924052"/>
            <a:ext cx="2183611" cy="523220"/>
          </a:xfrm>
        </p:spPr>
        <p:txBody>
          <a:bodyPr/>
          <a:lstStyle/>
          <a:p>
            <a:pPr marL="0" marR="0" indent="0" algn="l" defTabSz="825514" rtl="0" latinLnBrk="0">
              <a:lnSpc>
                <a:spcPct val="100000"/>
              </a:lnSpc>
              <a:spcBef>
                <a:spcPts val="0"/>
              </a:spcBef>
              <a:spcAft>
                <a:spcPts val="0"/>
              </a:spcAft>
              <a:buClrTx/>
              <a:buSzTx/>
              <a:buFontTx/>
              <a:buNone/>
              <a:tabLst/>
            </a:pPr>
            <a:r>
              <a:rPr lang="de-DE" dirty="0" err="1"/>
              <a:t>protokoll</a:t>
            </a:r>
            <a:endParaRPr lang="de-DE" dirty="0"/>
          </a:p>
        </p:txBody>
      </p:sp>
      <p:grpSp>
        <p:nvGrpSpPr>
          <p:cNvPr id="7" name="Gruppierung 6"/>
          <p:cNvGrpSpPr/>
          <p:nvPr/>
        </p:nvGrpSpPr>
        <p:grpSpPr>
          <a:xfrm>
            <a:off x="6097028" y="5661248"/>
            <a:ext cx="2818196" cy="521765"/>
            <a:chOff x="7020272" y="5832179"/>
            <a:chExt cx="1894951" cy="350834"/>
          </a:xfrm>
        </p:grpSpPr>
        <p:pic>
          <p:nvPicPr>
            <p:cNvPr id="4" name="Bild 3"/>
            <p:cNvPicPr>
              <a:picLocks noChangeAspect="1"/>
            </p:cNvPicPr>
            <p:nvPr/>
          </p:nvPicPr>
          <p:blipFill rotWithShape="1">
            <a:blip r:embed="rId2" cstate="print">
              <a:extLst>
                <a:ext uri="{28A0092B-C50C-407E-A947-70E740481C1C}">
                  <a14:useLocalDpi xmlns:a14="http://schemas.microsoft.com/office/drawing/2010/main"/>
                </a:ext>
              </a:extLst>
            </a:blip>
            <a:srcRect l="2120" t="4618" r="3702" b="5115"/>
            <a:stretch/>
          </p:blipFill>
          <p:spPr>
            <a:xfrm flipV="1">
              <a:off x="7020272" y="5877272"/>
              <a:ext cx="399117" cy="260648"/>
            </a:xfrm>
            <a:prstGeom prst="rect">
              <a:avLst/>
            </a:prstGeom>
          </p:spPr>
        </p:pic>
        <p:pic>
          <p:nvPicPr>
            <p:cNvPr id="5" name="Bild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567392" y="5877272"/>
              <a:ext cx="605008" cy="260648"/>
            </a:xfrm>
            <a:prstGeom prst="rect">
              <a:avLst/>
            </a:prstGeom>
          </p:spPr>
        </p:pic>
        <p:pic>
          <p:nvPicPr>
            <p:cNvPr id="6" name="Bild 5"/>
            <p:cNvPicPr>
              <a:picLocks noChangeAspect="1"/>
            </p:cNvPicPr>
            <p:nvPr/>
          </p:nvPicPr>
          <p:blipFill rotWithShape="1">
            <a:blip r:embed="rId4" cstate="print">
              <a:extLst>
                <a:ext uri="{28A0092B-C50C-407E-A947-70E740481C1C}">
                  <a14:useLocalDpi xmlns:a14="http://schemas.microsoft.com/office/drawing/2010/main"/>
                </a:ext>
              </a:extLst>
            </a:blip>
            <a:srcRect l="42525" t="37609" r="42513" b="37975"/>
            <a:stretch/>
          </p:blipFill>
          <p:spPr>
            <a:xfrm>
              <a:off x="8209657" y="5832179"/>
              <a:ext cx="705566" cy="350834"/>
            </a:xfrm>
            <a:prstGeom prst="rect">
              <a:avLst/>
            </a:prstGeom>
          </p:spPr>
        </p:pic>
      </p:grpSp>
    </p:spTree>
    <p:extLst>
      <p:ext uri="{BB962C8B-B14F-4D97-AF65-F5344CB8AC3E}">
        <p14:creationId xmlns:p14="http://schemas.microsoft.com/office/powerpoint/2010/main" val="1874993678"/>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p:cNvSpPr>
            <a:spLocks noGrp="1"/>
          </p:cNvSpPr>
          <p:nvPr>
            <p:ph type="body" sz="half" idx="13"/>
          </p:nvPr>
        </p:nvSpPr>
        <p:spPr/>
        <p:txBody>
          <a:bodyPr/>
          <a:lstStyle/>
          <a:p>
            <a:pPr marL="0" marR="0" indent="0" algn="l" defTabSz="914414" rtl="0" latinLnBrk="0">
              <a:lnSpc>
                <a:spcPct val="100000"/>
              </a:lnSpc>
              <a:spcBef>
                <a:spcPts val="0"/>
              </a:spcBef>
              <a:spcAft>
                <a:spcPts val="0"/>
              </a:spcAft>
              <a:buClrTx/>
              <a:buSzTx/>
              <a:buFontTx/>
              <a:buNone/>
              <a:tabLst/>
            </a:pPr>
            <a:r>
              <a:rPr lang="de-DE" dirty="0"/>
              <a:t>02</a:t>
            </a:r>
          </a:p>
        </p:txBody>
      </p:sp>
      <p:sp>
        <p:nvSpPr>
          <p:cNvPr id="3" name="Textplatzhalter 2"/>
          <p:cNvSpPr>
            <a:spLocks noGrp="1"/>
          </p:cNvSpPr>
          <p:nvPr>
            <p:ph type="body" sz="quarter" idx="14"/>
          </p:nvPr>
        </p:nvSpPr>
        <p:spPr>
          <a:xfrm>
            <a:off x="3427082" y="1924052"/>
            <a:ext cx="3313728" cy="523220"/>
          </a:xfrm>
        </p:spPr>
        <p:txBody>
          <a:bodyPr/>
          <a:lstStyle/>
          <a:p>
            <a:pPr marL="0" marR="0" indent="0" algn="l" defTabSz="825514" rtl="0" latinLnBrk="0">
              <a:lnSpc>
                <a:spcPct val="100000"/>
              </a:lnSpc>
              <a:spcBef>
                <a:spcPts val="0"/>
              </a:spcBef>
              <a:spcAft>
                <a:spcPts val="0"/>
              </a:spcAft>
              <a:buClrTx/>
              <a:buSzTx/>
              <a:buFontTx/>
              <a:buNone/>
              <a:tabLst/>
            </a:pPr>
            <a:r>
              <a:rPr lang="de-DE" dirty="0" err="1"/>
              <a:t>jahresabschluss</a:t>
            </a:r>
            <a:endParaRPr lang="de-DE" dirty="0"/>
          </a:p>
        </p:txBody>
      </p:sp>
      <p:grpSp>
        <p:nvGrpSpPr>
          <p:cNvPr id="7" name="Gruppierung 6"/>
          <p:cNvGrpSpPr/>
          <p:nvPr/>
        </p:nvGrpSpPr>
        <p:grpSpPr>
          <a:xfrm>
            <a:off x="6097028" y="5661248"/>
            <a:ext cx="2818196" cy="521765"/>
            <a:chOff x="7020272" y="5832179"/>
            <a:chExt cx="1894951" cy="350834"/>
          </a:xfrm>
        </p:grpSpPr>
        <p:pic>
          <p:nvPicPr>
            <p:cNvPr id="8" name="Bild 7"/>
            <p:cNvPicPr>
              <a:picLocks noChangeAspect="1"/>
            </p:cNvPicPr>
            <p:nvPr/>
          </p:nvPicPr>
          <p:blipFill rotWithShape="1">
            <a:blip r:embed="rId2" cstate="print">
              <a:extLst>
                <a:ext uri="{28A0092B-C50C-407E-A947-70E740481C1C}">
                  <a14:useLocalDpi xmlns:a14="http://schemas.microsoft.com/office/drawing/2010/main"/>
                </a:ext>
              </a:extLst>
            </a:blip>
            <a:srcRect l="2120" t="4618" r="3702" b="5115"/>
            <a:stretch/>
          </p:blipFill>
          <p:spPr>
            <a:xfrm flipV="1">
              <a:off x="7020272" y="5877272"/>
              <a:ext cx="399117" cy="260648"/>
            </a:xfrm>
            <a:prstGeom prst="rect">
              <a:avLst/>
            </a:prstGeom>
          </p:spPr>
        </p:pic>
        <p:pic>
          <p:nvPicPr>
            <p:cNvPr id="9" name="Bild 8"/>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567392" y="5877272"/>
              <a:ext cx="605008" cy="260648"/>
            </a:xfrm>
            <a:prstGeom prst="rect">
              <a:avLst/>
            </a:prstGeom>
          </p:spPr>
        </p:pic>
        <p:pic>
          <p:nvPicPr>
            <p:cNvPr id="10" name="Bild 9"/>
            <p:cNvPicPr>
              <a:picLocks noChangeAspect="1"/>
            </p:cNvPicPr>
            <p:nvPr/>
          </p:nvPicPr>
          <p:blipFill rotWithShape="1">
            <a:blip r:embed="rId4" cstate="print">
              <a:extLst>
                <a:ext uri="{28A0092B-C50C-407E-A947-70E740481C1C}">
                  <a14:useLocalDpi xmlns:a14="http://schemas.microsoft.com/office/drawing/2010/main"/>
                </a:ext>
              </a:extLst>
            </a:blip>
            <a:srcRect l="42525" t="37609" r="42513" b="37975"/>
            <a:stretch/>
          </p:blipFill>
          <p:spPr>
            <a:xfrm>
              <a:off x="8209657" y="5832179"/>
              <a:ext cx="705566" cy="350834"/>
            </a:xfrm>
            <a:prstGeom prst="rect">
              <a:avLst/>
            </a:prstGeom>
          </p:spPr>
        </p:pic>
      </p:grpSp>
    </p:spTree>
    <p:extLst>
      <p:ext uri="{BB962C8B-B14F-4D97-AF65-F5344CB8AC3E}">
        <p14:creationId xmlns:p14="http://schemas.microsoft.com/office/powerpoint/2010/main" val="400591735"/>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5FE12D4C-703D-BC45-A265-C4E48703A9F0}"/>
              </a:ext>
            </a:extLst>
          </p:cNvPr>
          <p:cNvSpPr>
            <a:spLocks noGrp="1"/>
          </p:cNvSpPr>
          <p:nvPr>
            <p:ph type="body" sz="quarter" idx="12"/>
          </p:nvPr>
        </p:nvSpPr>
        <p:spPr/>
        <p:txBody>
          <a:bodyPr/>
          <a:lstStyle/>
          <a:p>
            <a:endParaRPr lang="de-DE"/>
          </a:p>
        </p:txBody>
      </p:sp>
      <p:sp>
        <p:nvSpPr>
          <p:cNvPr id="3" name="Foliennummernplatzhalter 2">
            <a:extLst>
              <a:ext uri="{FF2B5EF4-FFF2-40B4-BE49-F238E27FC236}">
                <a16:creationId xmlns:a16="http://schemas.microsoft.com/office/drawing/2014/main" id="{F89D51B6-22B2-084F-A58A-8FBB54DF7D9F}"/>
              </a:ext>
            </a:extLst>
          </p:cNvPr>
          <p:cNvSpPr>
            <a:spLocks noGrp="1"/>
          </p:cNvSpPr>
          <p:nvPr>
            <p:ph type="sldNum" sz="quarter" idx="10"/>
          </p:nvPr>
        </p:nvSpPr>
        <p:spPr/>
        <p:txBody>
          <a:bodyPr/>
          <a:lstStyle/>
          <a:p>
            <a:fld id="{BF90182E-C5CF-BD44-A161-D2109A1C8FC1}" type="slidenum">
              <a:rPr lang="tr-TR" smtClean="0"/>
              <a:pPr/>
              <a:t>4</a:t>
            </a:fld>
            <a:endParaRPr lang="tr-TR" dirty="0"/>
          </a:p>
        </p:txBody>
      </p:sp>
      <p:sp>
        <p:nvSpPr>
          <p:cNvPr id="4" name="Textplatzhalter 3">
            <a:extLst>
              <a:ext uri="{FF2B5EF4-FFF2-40B4-BE49-F238E27FC236}">
                <a16:creationId xmlns:a16="http://schemas.microsoft.com/office/drawing/2014/main" id="{A3EA59C6-9271-DA41-88B3-13874C971B24}"/>
              </a:ext>
            </a:extLst>
          </p:cNvPr>
          <p:cNvSpPr>
            <a:spLocks noGrp="1"/>
          </p:cNvSpPr>
          <p:nvPr>
            <p:ph type="body" sz="quarter" idx="11"/>
          </p:nvPr>
        </p:nvSpPr>
        <p:spPr/>
        <p:txBody>
          <a:bodyPr/>
          <a:lstStyle/>
          <a:p>
            <a:endParaRPr lang="de-DE"/>
          </a:p>
        </p:txBody>
      </p:sp>
      <p:graphicFrame>
        <p:nvGraphicFramePr>
          <p:cNvPr id="6" name="Table 78">
            <a:extLst>
              <a:ext uri="{FF2B5EF4-FFF2-40B4-BE49-F238E27FC236}">
                <a16:creationId xmlns:a16="http://schemas.microsoft.com/office/drawing/2014/main" id="{32716369-F054-6343-BC64-7F8EC5B30024}"/>
              </a:ext>
            </a:extLst>
          </p:cNvPr>
          <p:cNvGraphicFramePr/>
          <p:nvPr>
            <p:extLst>
              <p:ext uri="{D42A27DB-BD31-4B8C-83A1-F6EECF244321}">
                <p14:modId xmlns:p14="http://schemas.microsoft.com/office/powerpoint/2010/main" val="969129722"/>
              </p:ext>
            </p:extLst>
          </p:nvPr>
        </p:nvGraphicFramePr>
        <p:xfrm>
          <a:off x="635000" y="1701804"/>
          <a:ext cx="7620000" cy="4175760"/>
        </p:xfrm>
        <a:graphic>
          <a:graphicData uri="http://schemas.openxmlformats.org/drawingml/2006/table">
            <a:tbl>
              <a:tblPr bandRow="1">
                <a:tableStyleId>{4C3C2611-4C71-4FC5-86AE-919BDF0F9419}</a:tableStyleId>
              </a:tblPr>
              <a:tblGrid>
                <a:gridCol w="2540000">
                  <a:extLst>
                    <a:ext uri="{9D8B030D-6E8A-4147-A177-3AD203B41FA5}">
                      <a16:colId xmlns:a16="http://schemas.microsoft.com/office/drawing/2014/main" val="20000"/>
                    </a:ext>
                  </a:extLst>
                </a:gridCol>
                <a:gridCol w="5080000">
                  <a:extLst>
                    <a:ext uri="{9D8B030D-6E8A-4147-A177-3AD203B41FA5}">
                      <a16:colId xmlns:a16="http://schemas.microsoft.com/office/drawing/2014/main" val="20001"/>
                    </a:ext>
                  </a:extLst>
                </a:gridCol>
              </a:tblGrid>
              <a:tr h="558800">
                <a:tc>
                  <a:txBody>
                    <a:bodyPr/>
                    <a:lstStyle/>
                    <a:p>
                      <a:pPr>
                        <a:defRPr sz="1800"/>
                      </a:pPr>
                      <a:r>
                        <a:rPr lang="de-DE" sz="1800" baseline="0" dirty="0">
                          <a:latin typeface="corbel" charset="0"/>
                          <a:ea typeface="Helvetica Neue Light"/>
                          <a:cs typeface="Helvetica Neue Light"/>
                        </a:rPr>
                        <a:t>TOP 2 a </a:t>
                      </a:r>
                      <a:endParaRPr sz="1800" baseline="0" dirty="0">
                        <a:latin typeface="corbel" charset="0"/>
                        <a:ea typeface="Helvetica Neue Light"/>
                        <a:cs typeface="Helvetica Neue Light"/>
                      </a:endParaRPr>
                    </a:p>
                  </a:txBody>
                  <a:tcPr marL="50800" marR="50800" marT="50800" marB="50800" anchor="ctr" horzOverflow="overflow">
                    <a:lnB w="6350">
                      <a:solidFill>
                        <a:srgbClr val="1A1919"/>
                      </a:solidFill>
                      <a:miter lim="400000"/>
                    </a:lnB>
                    <a:solidFill>
                      <a:srgbClr val="FFFFFE"/>
                    </a:solidFill>
                  </a:tcPr>
                </a:tc>
                <a:tc>
                  <a:txBody>
                    <a:bodyPr/>
                    <a:lstStyle/>
                    <a:p>
                      <a:pPr>
                        <a:defRPr sz="1800"/>
                      </a:pPr>
                      <a:r>
                        <a:rPr sz="1800" baseline="0" dirty="0">
                          <a:latin typeface="corbel" charset="0"/>
                          <a:ea typeface="Helvetica Neue Light"/>
                          <a:cs typeface="Helvetica Neue Light"/>
                        </a:rPr>
                        <a:t>Lagebericht</a:t>
                      </a:r>
                    </a:p>
                  </a:txBody>
                  <a:tcPr marL="50800" marR="50800" marT="50800" marB="50800" anchor="ctr" horzOverflow="overflow">
                    <a:lnB w="6350">
                      <a:solidFill>
                        <a:srgbClr val="1A1919"/>
                      </a:solidFill>
                      <a:miter lim="400000"/>
                    </a:lnB>
                    <a:solidFill>
                      <a:srgbClr val="FFFFFE"/>
                    </a:solidFill>
                  </a:tcPr>
                </a:tc>
                <a:extLst>
                  <a:ext uri="{0D108BD9-81ED-4DB2-BD59-A6C34878D82A}">
                    <a16:rowId xmlns:a16="http://schemas.microsoft.com/office/drawing/2014/main" val="10000"/>
                  </a:ext>
                </a:extLst>
              </a:tr>
              <a:tr h="558800">
                <a:tc>
                  <a:txBody>
                    <a:bodyPr/>
                    <a:lstStyle/>
                    <a:p>
                      <a:pPr>
                        <a:defRPr sz="1800"/>
                      </a:pPr>
                      <a:r>
                        <a:rPr lang="de-DE" sz="1800" baseline="0" dirty="0">
                          <a:latin typeface="corbel" charset="0"/>
                          <a:ea typeface="Helvetica Neue Light"/>
                          <a:cs typeface="Helvetica Neue Light"/>
                        </a:rPr>
                        <a:t>TOP 2 b</a:t>
                      </a:r>
                      <a:endParaRPr sz="1800" baseline="0" dirty="0">
                        <a:latin typeface="corbel" charset="0"/>
                        <a:ea typeface="Helvetica Neue Light"/>
                        <a:cs typeface="Helvetica Neue Light"/>
                      </a:endParaRPr>
                    </a:p>
                  </a:txBody>
                  <a:tcPr marL="50800" marR="50800" marT="50800" marB="50800" anchor="ctr" horzOverflow="overflow">
                    <a:lnT w="6350">
                      <a:solidFill>
                        <a:srgbClr val="1A1919"/>
                      </a:solidFill>
                      <a:miter lim="400000"/>
                    </a:lnT>
                    <a:lnB w="6350">
                      <a:solidFill>
                        <a:srgbClr val="1A1919"/>
                      </a:solidFill>
                      <a:miter lim="400000"/>
                    </a:lnB>
                  </a:tcPr>
                </a:tc>
                <a:tc>
                  <a:txBody>
                    <a:bodyPr/>
                    <a:lstStyle/>
                    <a:p>
                      <a:pPr>
                        <a:defRPr sz="1800"/>
                      </a:pPr>
                      <a:r>
                        <a:rPr sz="1800" baseline="0" dirty="0">
                          <a:latin typeface="corbel" charset="0"/>
                          <a:ea typeface="Helvetica Neue Light"/>
                          <a:cs typeface="Helvetica Neue Light"/>
                        </a:rPr>
                        <a:t>Bericht des Aufsichtsrates</a:t>
                      </a:r>
                    </a:p>
                  </a:txBody>
                  <a:tcPr marL="50800" marR="50800" marT="50800" marB="50800" anchor="ctr" horzOverflow="overflow">
                    <a:lnT w="6350">
                      <a:solidFill>
                        <a:srgbClr val="1A1919"/>
                      </a:solidFill>
                      <a:miter lim="400000"/>
                    </a:lnT>
                    <a:lnB w="6350">
                      <a:solidFill>
                        <a:srgbClr val="1A1919"/>
                      </a:solidFill>
                      <a:miter lim="400000"/>
                    </a:lnB>
                  </a:tcPr>
                </a:tc>
                <a:extLst>
                  <a:ext uri="{0D108BD9-81ED-4DB2-BD59-A6C34878D82A}">
                    <a16:rowId xmlns:a16="http://schemas.microsoft.com/office/drawing/2014/main" val="10001"/>
                  </a:ext>
                </a:extLst>
              </a:tr>
              <a:tr h="994368">
                <a:tc>
                  <a:txBody>
                    <a:bodyPr/>
                    <a:lstStyle/>
                    <a:p>
                      <a:pPr>
                        <a:defRPr sz="1800"/>
                      </a:pPr>
                      <a:r>
                        <a:rPr lang="de-DE" sz="1800" baseline="0" dirty="0">
                          <a:latin typeface="corbel" charset="0"/>
                          <a:ea typeface="Helvetica Neue Light"/>
                          <a:cs typeface="Helvetica Neue Light"/>
                        </a:rPr>
                        <a:t>TOP 2 c </a:t>
                      </a:r>
                      <a:endParaRPr sz="1800" baseline="0" dirty="0">
                        <a:latin typeface="corbel" charset="0"/>
                        <a:ea typeface="Helvetica Neue Light"/>
                        <a:cs typeface="Helvetica Neue Light"/>
                      </a:endParaRPr>
                    </a:p>
                  </a:txBody>
                  <a:tcPr marL="50800" marR="50800" marT="50800" marB="50800" anchor="ctr" horzOverflow="overflow">
                    <a:lnT w="6350">
                      <a:solidFill>
                        <a:srgbClr val="1A1919"/>
                      </a:solidFill>
                      <a:miter lim="400000"/>
                    </a:lnT>
                    <a:lnB w="6350">
                      <a:solidFill>
                        <a:srgbClr val="1A1919"/>
                      </a:solidFill>
                      <a:miter lim="400000"/>
                    </a:lnB>
                    <a:solidFill>
                      <a:srgbClr val="FFFFFF"/>
                    </a:solidFill>
                  </a:tcPr>
                </a:tc>
                <a:tc>
                  <a:txBody>
                    <a:bodyPr/>
                    <a:lstStyle/>
                    <a:p>
                      <a:pPr>
                        <a:defRPr sz="1800"/>
                      </a:pPr>
                      <a:r>
                        <a:rPr sz="1800" baseline="0" dirty="0" err="1">
                          <a:latin typeface="corbel" charset="0"/>
                          <a:ea typeface="Helvetica Neue Light"/>
                          <a:cs typeface="Helvetica Neue Light"/>
                        </a:rPr>
                        <a:t>Mündlicher</a:t>
                      </a:r>
                      <a:r>
                        <a:rPr sz="1800" baseline="0" dirty="0">
                          <a:latin typeface="corbel" charset="0"/>
                          <a:ea typeface="Helvetica Neue Light"/>
                          <a:cs typeface="Helvetica Neue Light"/>
                        </a:rPr>
                        <a:t> </a:t>
                      </a:r>
                      <a:r>
                        <a:rPr sz="1800" baseline="0" dirty="0" err="1">
                          <a:latin typeface="corbel" charset="0"/>
                          <a:ea typeface="Helvetica Neue Light"/>
                          <a:cs typeface="Helvetica Neue Light"/>
                        </a:rPr>
                        <a:t>Bericht</a:t>
                      </a:r>
                      <a:r>
                        <a:rPr sz="1800" baseline="0" dirty="0">
                          <a:latin typeface="corbel" charset="0"/>
                          <a:ea typeface="Helvetica Neue Light"/>
                          <a:cs typeface="Helvetica Neue Light"/>
                        </a:rPr>
                        <a:t> </a:t>
                      </a:r>
                      <a:r>
                        <a:rPr sz="1800" baseline="0" dirty="0" err="1">
                          <a:latin typeface="corbel" charset="0"/>
                          <a:ea typeface="Helvetica Neue Light"/>
                          <a:cs typeface="Helvetica Neue Light"/>
                        </a:rPr>
                        <a:t>über</a:t>
                      </a:r>
                      <a:r>
                        <a:rPr sz="1800" baseline="0" dirty="0">
                          <a:latin typeface="corbel" charset="0"/>
                          <a:ea typeface="Helvetica Neue Light"/>
                          <a:cs typeface="Helvetica Neue Light"/>
                        </a:rPr>
                        <a:t> die </a:t>
                      </a:r>
                      <a:r>
                        <a:rPr sz="1800" baseline="0" dirty="0" err="1">
                          <a:latin typeface="corbel" charset="0"/>
                          <a:ea typeface="Helvetica Neue Light"/>
                          <a:cs typeface="Helvetica Neue Light"/>
                        </a:rPr>
                        <a:t>Prüfung</a:t>
                      </a:r>
                      <a:r>
                        <a:rPr sz="1800" baseline="0" dirty="0">
                          <a:latin typeface="corbel" charset="0"/>
                          <a:ea typeface="Helvetica Neue Light"/>
                          <a:cs typeface="Helvetica Neue Light"/>
                        </a:rPr>
                        <a:t> des </a:t>
                      </a:r>
                      <a:r>
                        <a:rPr sz="1800" baseline="0" dirty="0" err="1">
                          <a:latin typeface="corbel" charset="0"/>
                          <a:ea typeface="Helvetica Neue Light"/>
                          <a:cs typeface="Helvetica Neue Light"/>
                        </a:rPr>
                        <a:t>Jahresabschlusses</a:t>
                      </a:r>
                      <a:r>
                        <a:rPr sz="1800" baseline="0" dirty="0">
                          <a:latin typeface="corbel" charset="0"/>
                          <a:ea typeface="Helvetica Neue Light"/>
                          <a:cs typeface="Helvetica Neue Light"/>
                        </a:rPr>
                        <a:t> </a:t>
                      </a:r>
                      <a:r>
                        <a:rPr sz="1800" baseline="0" dirty="0" err="1">
                          <a:latin typeface="corbel" charset="0"/>
                          <a:ea typeface="Helvetica Neue Light"/>
                          <a:cs typeface="Helvetica Neue Light"/>
                        </a:rPr>
                        <a:t>für</a:t>
                      </a:r>
                      <a:r>
                        <a:rPr sz="1800" baseline="0" dirty="0">
                          <a:latin typeface="corbel" charset="0"/>
                          <a:ea typeface="Helvetica Neue Light"/>
                          <a:cs typeface="Helvetica Neue Light"/>
                        </a:rPr>
                        <a:t> das </a:t>
                      </a:r>
                      <a:r>
                        <a:rPr sz="1800" baseline="0" dirty="0" err="1">
                          <a:latin typeface="corbel" charset="0"/>
                          <a:ea typeface="Helvetica Neue Light"/>
                          <a:cs typeface="Helvetica Neue Light"/>
                        </a:rPr>
                        <a:t>Geschäftsjahr</a:t>
                      </a:r>
                      <a:r>
                        <a:rPr sz="1800" baseline="0" dirty="0">
                          <a:latin typeface="corbel" charset="0"/>
                          <a:ea typeface="Helvetica Neue Light"/>
                          <a:cs typeface="Helvetica Neue Light"/>
                        </a:rPr>
                        <a:t> 201</a:t>
                      </a:r>
                      <a:r>
                        <a:rPr lang="de-DE" sz="1800" baseline="0" dirty="0">
                          <a:latin typeface="corbel" charset="0"/>
                          <a:ea typeface="Helvetica Neue Light"/>
                          <a:cs typeface="Helvetica Neue Light"/>
                        </a:rPr>
                        <a:t>6</a:t>
                      </a:r>
                      <a:r>
                        <a:rPr sz="1800" baseline="0" dirty="0">
                          <a:latin typeface="corbel" charset="0"/>
                          <a:ea typeface="Helvetica Neue Light"/>
                          <a:cs typeface="Helvetica Neue Light"/>
                        </a:rPr>
                        <a:t> </a:t>
                      </a:r>
                      <a:r>
                        <a:rPr sz="1800" baseline="0" dirty="0" err="1">
                          <a:latin typeface="corbel" charset="0"/>
                          <a:ea typeface="Helvetica Neue Light"/>
                          <a:cs typeface="Helvetica Neue Light"/>
                        </a:rPr>
                        <a:t>durch</a:t>
                      </a:r>
                      <a:r>
                        <a:rPr sz="1800" baseline="0" dirty="0">
                          <a:latin typeface="corbel" charset="0"/>
                          <a:ea typeface="Helvetica Neue Light"/>
                          <a:cs typeface="Helvetica Neue Light"/>
                        </a:rPr>
                        <a:t> die Habitat Revisions- und </a:t>
                      </a:r>
                      <a:r>
                        <a:rPr sz="1800" baseline="0" dirty="0" err="1">
                          <a:latin typeface="corbel" charset="0"/>
                          <a:ea typeface="Helvetica Neue Light"/>
                          <a:cs typeface="Helvetica Neue Light"/>
                        </a:rPr>
                        <a:t>Treuhandgesellschaft</a:t>
                      </a:r>
                      <a:r>
                        <a:rPr sz="1800" baseline="0" dirty="0">
                          <a:latin typeface="corbel" charset="0"/>
                          <a:ea typeface="Helvetica Neue Light"/>
                          <a:cs typeface="Helvetica Neue Light"/>
                        </a:rPr>
                        <a:t> </a:t>
                      </a:r>
                      <a:r>
                        <a:rPr sz="1800" baseline="0" dirty="0" err="1">
                          <a:latin typeface="corbel" charset="0"/>
                          <a:ea typeface="Helvetica Neue Light"/>
                          <a:cs typeface="Helvetica Neue Light"/>
                        </a:rPr>
                        <a:t>mbH</a:t>
                      </a:r>
                      <a:endParaRPr sz="1800" baseline="0" dirty="0">
                        <a:latin typeface="corbel" charset="0"/>
                        <a:ea typeface="Helvetica Neue Light"/>
                        <a:cs typeface="Helvetica Neue Light"/>
                      </a:endParaRPr>
                    </a:p>
                  </a:txBody>
                  <a:tcPr marL="50800" marR="50800" marT="50800" marB="50800" anchor="ctr" horzOverflow="overflow">
                    <a:lnT w="6350">
                      <a:solidFill>
                        <a:srgbClr val="1A1919"/>
                      </a:solidFill>
                      <a:miter lim="400000"/>
                    </a:lnT>
                    <a:lnB w="6350">
                      <a:solidFill>
                        <a:srgbClr val="1A1919"/>
                      </a:solidFill>
                      <a:miter lim="400000"/>
                    </a:lnB>
                    <a:solidFill>
                      <a:srgbClr val="FFFFFF"/>
                    </a:solidFill>
                  </a:tcPr>
                </a:tc>
                <a:extLst>
                  <a:ext uri="{0D108BD9-81ED-4DB2-BD59-A6C34878D82A}">
                    <a16:rowId xmlns:a16="http://schemas.microsoft.com/office/drawing/2014/main" val="10002"/>
                  </a:ext>
                </a:extLst>
              </a:tr>
              <a:tr h="558800">
                <a:tc>
                  <a:txBody>
                    <a:bodyPr/>
                    <a:lstStyle/>
                    <a:p>
                      <a:pPr>
                        <a:defRPr sz="1800"/>
                      </a:pPr>
                      <a:r>
                        <a:rPr lang="de-DE" sz="1800" baseline="0" dirty="0">
                          <a:latin typeface="corbel" charset="0"/>
                          <a:ea typeface="Helvetica Neue Light"/>
                          <a:cs typeface="Helvetica Neue Light"/>
                        </a:rPr>
                        <a:t>TOP 2 d</a:t>
                      </a:r>
                      <a:endParaRPr sz="1800" baseline="0" dirty="0">
                        <a:latin typeface="corbel" charset="0"/>
                        <a:ea typeface="Helvetica Neue Light"/>
                        <a:cs typeface="Helvetica Neue Light"/>
                      </a:endParaRPr>
                    </a:p>
                  </a:txBody>
                  <a:tcPr marL="50800" marR="50800" marT="50800" marB="50800" anchor="ctr" horzOverflow="overflow">
                    <a:lnT w="6350">
                      <a:solidFill>
                        <a:srgbClr val="1A1919"/>
                      </a:solidFill>
                      <a:miter lim="400000"/>
                    </a:lnT>
                    <a:lnB w="6350">
                      <a:solidFill>
                        <a:srgbClr val="000000"/>
                      </a:solidFill>
                      <a:miter lim="400000"/>
                    </a:lnB>
                  </a:tcPr>
                </a:tc>
                <a:tc>
                  <a:txBody>
                    <a:bodyPr/>
                    <a:lstStyle/>
                    <a:p>
                      <a:pPr>
                        <a:defRPr sz="1800"/>
                      </a:pPr>
                      <a:r>
                        <a:rPr sz="1800" baseline="0" dirty="0" err="1">
                          <a:latin typeface="corbel" charset="0"/>
                          <a:ea typeface="Helvetica Neue Light"/>
                          <a:cs typeface="Helvetica Neue Light"/>
                        </a:rPr>
                        <a:t>Feststellung</a:t>
                      </a:r>
                      <a:r>
                        <a:rPr sz="1800" baseline="0" dirty="0">
                          <a:latin typeface="corbel" charset="0"/>
                          <a:ea typeface="Helvetica Neue Light"/>
                          <a:cs typeface="Helvetica Neue Light"/>
                        </a:rPr>
                        <a:t> des </a:t>
                      </a:r>
                      <a:r>
                        <a:rPr sz="1800" baseline="0" dirty="0" err="1">
                          <a:latin typeface="corbel" charset="0"/>
                          <a:ea typeface="Helvetica Neue Light"/>
                          <a:cs typeface="Helvetica Neue Light"/>
                        </a:rPr>
                        <a:t>Jahresabschlusses</a:t>
                      </a:r>
                      <a:r>
                        <a:rPr sz="1800" baseline="0" dirty="0">
                          <a:latin typeface="corbel" charset="0"/>
                          <a:ea typeface="Helvetica Neue Light"/>
                          <a:cs typeface="Helvetica Neue Light"/>
                        </a:rPr>
                        <a:t> 201</a:t>
                      </a:r>
                      <a:r>
                        <a:rPr lang="de-DE" sz="1800" baseline="0" dirty="0">
                          <a:latin typeface="corbel" charset="0"/>
                          <a:ea typeface="Helvetica Neue Light"/>
                          <a:cs typeface="Helvetica Neue Light"/>
                        </a:rPr>
                        <a:t>6</a:t>
                      </a:r>
                      <a:endParaRPr sz="1800" baseline="0" dirty="0">
                        <a:latin typeface="corbel" charset="0"/>
                        <a:ea typeface="Helvetica Neue Light"/>
                        <a:cs typeface="Helvetica Neue Light"/>
                      </a:endParaRPr>
                    </a:p>
                  </a:txBody>
                  <a:tcPr marL="50800" marR="50800" marT="50800" marB="50800" anchor="ctr" horzOverflow="overflow">
                    <a:lnT w="6350">
                      <a:solidFill>
                        <a:srgbClr val="1A1919"/>
                      </a:solidFill>
                      <a:miter lim="400000"/>
                    </a:lnT>
                    <a:lnB w="6350">
                      <a:solidFill>
                        <a:srgbClr val="000000"/>
                      </a:solidFill>
                      <a:miter lim="400000"/>
                    </a:lnB>
                  </a:tcPr>
                </a:tc>
                <a:extLst>
                  <a:ext uri="{0D108BD9-81ED-4DB2-BD59-A6C34878D82A}">
                    <a16:rowId xmlns:a16="http://schemas.microsoft.com/office/drawing/2014/main" val="10003"/>
                  </a:ext>
                </a:extLst>
              </a:tr>
              <a:tr h="572703">
                <a:tc>
                  <a:txBody>
                    <a:bodyPr/>
                    <a:lstStyle/>
                    <a:p>
                      <a:pPr>
                        <a:defRPr sz="1800"/>
                      </a:pPr>
                      <a:r>
                        <a:rPr lang="de-DE" sz="1800" baseline="0" dirty="0">
                          <a:latin typeface="corbel" charset="0"/>
                          <a:ea typeface="Helvetica Neue Light"/>
                          <a:cs typeface="Helvetica Neue Light"/>
                        </a:rPr>
                        <a:t>TOP 2 e</a:t>
                      </a:r>
                      <a:endParaRPr sz="1800" baseline="0" dirty="0">
                        <a:latin typeface="corbel" charset="0"/>
                        <a:ea typeface="Helvetica Neue Light"/>
                        <a:cs typeface="Helvetica Neue Light"/>
                      </a:endParaRPr>
                    </a:p>
                  </a:txBody>
                  <a:tcPr marL="50800" marR="50800" marT="50800" marB="50800" anchor="ctr" horzOverflow="overflow">
                    <a:lnT w="6350">
                      <a:solidFill>
                        <a:srgbClr val="000000"/>
                      </a:solidFill>
                      <a:miter lim="400000"/>
                    </a:lnT>
                    <a:lnB w="6350">
                      <a:solidFill>
                        <a:srgbClr val="1A1919"/>
                      </a:solidFill>
                      <a:miter lim="400000"/>
                    </a:lnB>
                    <a:solidFill>
                      <a:srgbClr val="FFFFFF"/>
                    </a:solidFill>
                  </a:tcPr>
                </a:tc>
                <a:tc>
                  <a:txBody>
                    <a:bodyPr/>
                    <a:lstStyle/>
                    <a:p>
                      <a:pPr>
                        <a:defRPr sz="1800"/>
                      </a:pPr>
                      <a:r>
                        <a:rPr sz="1800" baseline="0" dirty="0" err="1">
                          <a:latin typeface="corbel" charset="0"/>
                          <a:ea typeface="Helvetica Neue Light"/>
                          <a:cs typeface="Helvetica Neue Light"/>
                        </a:rPr>
                        <a:t>Beschluss</a:t>
                      </a:r>
                      <a:r>
                        <a:rPr sz="1800" baseline="0" dirty="0">
                          <a:latin typeface="corbel" charset="0"/>
                          <a:ea typeface="Helvetica Neue Light"/>
                          <a:cs typeface="Helvetica Neue Light"/>
                        </a:rPr>
                        <a:t> </a:t>
                      </a:r>
                      <a:r>
                        <a:rPr sz="1800" baseline="0" dirty="0" err="1">
                          <a:latin typeface="corbel" charset="0"/>
                          <a:ea typeface="Helvetica Neue Light"/>
                          <a:cs typeface="Helvetica Neue Light"/>
                        </a:rPr>
                        <a:t>über</a:t>
                      </a:r>
                      <a:r>
                        <a:rPr sz="1800" baseline="0" dirty="0">
                          <a:latin typeface="corbel" charset="0"/>
                          <a:ea typeface="Helvetica Neue Light"/>
                          <a:cs typeface="Helvetica Neue Light"/>
                        </a:rPr>
                        <a:t> die </a:t>
                      </a:r>
                      <a:r>
                        <a:rPr sz="1800" baseline="0" dirty="0" err="1">
                          <a:latin typeface="corbel" charset="0"/>
                          <a:ea typeface="Helvetica Neue Light"/>
                          <a:cs typeface="Helvetica Neue Light"/>
                        </a:rPr>
                        <a:t>Tagesordnung</a:t>
                      </a:r>
                      <a:r>
                        <a:rPr sz="1800" baseline="0" dirty="0">
                          <a:latin typeface="corbel" charset="0"/>
                          <a:ea typeface="Helvetica Neue Light"/>
                          <a:cs typeface="Helvetica Neue Light"/>
                        </a:rPr>
                        <a:t> </a:t>
                      </a:r>
                      <a:r>
                        <a:rPr sz="1800" baseline="0" dirty="0" err="1">
                          <a:latin typeface="corbel" charset="0"/>
                          <a:ea typeface="Helvetica Neue Light"/>
                          <a:cs typeface="Helvetica Neue Light"/>
                        </a:rPr>
                        <a:t>für</a:t>
                      </a:r>
                      <a:r>
                        <a:rPr sz="1800" baseline="0" dirty="0">
                          <a:latin typeface="corbel" charset="0"/>
                          <a:ea typeface="Helvetica Neue Light"/>
                          <a:cs typeface="Helvetica Neue Light"/>
                        </a:rPr>
                        <a:t> die </a:t>
                      </a:r>
                      <a:r>
                        <a:rPr sz="1800" baseline="0" dirty="0" err="1">
                          <a:latin typeface="corbel" charset="0"/>
                          <a:ea typeface="Helvetica Neue Light"/>
                          <a:cs typeface="Helvetica Neue Light"/>
                        </a:rPr>
                        <a:t>Gesellschafterversammlung</a:t>
                      </a:r>
                      <a:r>
                        <a:rPr sz="1800" baseline="0" dirty="0">
                          <a:latin typeface="corbel" charset="0"/>
                          <a:ea typeface="Helvetica Neue Light"/>
                          <a:cs typeface="Helvetica Neue Light"/>
                        </a:rPr>
                        <a:t> am </a:t>
                      </a:r>
                      <a:r>
                        <a:rPr lang="de-DE" sz="1800" baseline="0" dirty="0">
                          <a:latin typeface="corbel" charset="0"/>
                          <a:ea typeface="Helvetica Neue Light"/>
                          <a:cs typeface="Helvetica Neue Light"/>
                        </a:rPr>
                        <a:t>12.07.2017</a:t>
                      </a:r>
                      <a:endParaRPr sz="1800" baseline="0" dirty="0">
                        <a:latin typeface="corbel" charset="0"/>
                        <a:ea typeface="Helvetica Neue Light"/>
                        <a:cs typeface="Helvetica Neue Light"/>
                      </a:endParaRPr>
                    </a:p>
                  </a:txBody>
                  <a:tcPr marL="50800" marR="50800" marT="50800" marB="50800" anchor="ctr" horzOverflow="overflow">
                    <a:lnT w="6350">
                      <a:solidFill>
                        <a:srgbClr val="000000"/>
                      </a:solidFill>
                      <a:miter lim="400000"/>
                    </a:lnT>
                    <a:lnB w="6350">
                      <a:solidFill>
                        <a:srgbClr val="1A1919"/>
                      </a:solidFill>
                      <a:miter lim="400000"/>
                    </a:lnB>
                    <a:solidFill>
                      <a:srgbClr val="FFFFFF"/>
                    </a:solidFill>
                  </a:tcPr>
                </a:tc>
                <a:extLst>
                  <a:ext uri="{0D108BD9-81ED-4DB2-BD59-A6C34878D82A}">
                    <a16:rowId xmlns:a16="http://schemas.microsoft.com/office/drawing/2014/main" val="10004"/>
                  </a:ext>
                </a:extLst>
              </a:tr>
              <a:tr h="562289">
                <a:tc>
                  <a:txBody>
                    <a:bodyPr/>
                    <a:lstStyle/>
                    <a:p>
                      <a:pPr>
                        <a:defRPr sz="1800"/>
                      </a:pPr>
                      <a:r>
                        <a:rPr lang="de-DE" sz="1800" baseline="0" dirty="0">
                          <a:latin typeface="corbel" charset="0"/>
                          <a:ea typeface="Helvetica Neue Light"/>
                          <a:cs typeface="Helvetica Neue Light"/>
                        </a:rPr>
                        <a:t>TOP 2 f</a:t>
                      </a:r>
                      <a:endParaRPr sz="1800" baseline="0" dirty="0">
                        <a:latin typeface="corbel" charset="0"/>
                        <a:ea typeface="Helvetica Neue Light"/>
                        <a:cs typeface="Helvetica Neue Light"/>
                      </a:endParaRPr>
                    </a:p>
                  </a:txBody>
                  <a:tcPr marL="50800" marR="50800" marT="50800" marB="50800" anchor="ctr" horzOverflow="overflow">
                    <a:lnT w="6350">
                      <a:solidFill>
                        <a:srgbClr val="1A1919"/>
                      </a:solidFill>
                      <a:miter lim="400000"/>
                    </a:lnT>
                    <a:lnB w="6350">
                      <a:solidFill>
                        <a:srgbClr val="1A1919"/>
                      </a:solidFill>
                      <a:miter lim="400000"/>
                    </a:lnB>
                  </a:tcPr>
                </a:tc>
                <a:tc>
                  <a:txBody>
                    <a:bodyPr/>
                    <a:lstStyle/>
                    <a:p>
                      <a:pPr>
                        <a:defRPr sz="1800"/>
                      </a:pPr>
                      <a:r>
                        <a:rPr sz="1800" baseline="0" dirty="0">
                          <a:latin typeface="corbel" charset="0"/>
                          <a:ea typeface="Helvetica Neue Light"/>
                          <a:cs typeface="Helvetica Neue Light"/>
                        </a:rPr>
                        <a:t>Wahl des </a:t>
                      </a:r>
                      <a:r>
                        <a:rPr sz="1800" baseline="0" dirty="0" err="1">
                          <a:latin typeface="corbel" charset="0"/>
                          <a:ea typeface="Helvetica Neue Light"/>
                          <a:cs typeface="Helvetica Neue Light"/>
                        </a:rPr>
                        <a:t>Abschlussprüfers</a:t>
                      </a:r>
                      <a:r>
                        <a:rPr sz="1800" baseline="0" dirty="0">
                          <a:latin typeface="corbel" charset="0"/>
                          <a:ea typeface="Helvetica Neue Light"/>
                          <a:cs typeface="Helvetica Neue Light"/>
                        </a:rPr>
                        <a:t> </a:t>
                      </a:r>
                      <a:r>
                        <a:rPr sz="1800" baseline="0" dirty="0" err="1">
                          <a:latin typeface="corbel" charset="0"/>
                          <a:ea typeface="Helvetica Neue Light"/>
                          <a:cs typeface="Helvetica Neue Light"/>
                        </a:rPr>
                        <a:t>für</a:t>
                      </a:r>
                      <a:r>
                        <a:rPr sz="1800" baseline="0" dirty="0">
                          <a:latin typeface="corbel" charset="0"/>
                          <a:ea typeface="Helvetica Neue Light"/>
                          <a:cs typeface="Helvetica Neue Light"/>
                        </a:rPr>
                        <a:t> das </a:t>
                      </a:r>
                      <a:r>
                        <a:rPr sz="1800" baseline="0" dirty="0" err="1">
                          <a:latin typeface="corbel" charset="0"/>
                          <a:ea typeface="Helvetica Neue Light"/>
                          <a:cs typeface="Helvetica Neue Light"/>
                        </a:rPr>
                        <a:t>Geschäftsjahr</a:t>
                      </a:r>
                      <a:r>
                        <a:rPr sz="1800" baseline="0" dirty="0">
                          <a:latin typeface="corbel" charset="0"/>
                          <a:ea typeface="Helvetica Neue Light"/>
                          <a:cs typeface="Helvetica Neue Light"/>
                        </a:rPr>
                        <a:t> 201</a:t>
                      </a:r>
                      <a:r>
                        <a:rPr lang="de-DE" sz="1800" baseline="0" dirty="0">
                          <a:latin typeface="corbel" charset="0"/>
                          <a:ea typeface="Helvetica Neue Light"/>
                          <a:cs typeface="Helvetica Neue Light"/>
                        </a:rPr>
                        <a:t>7</a:t>
                      </a:r>
                      <a:endParaRPr sz="1800" baseline="0" dirty="0">
                        <a:latin typeface="corbel" charset="0"/>
                        <a:ea typeface="Helvetica Neue Light"/>
                        <a:cs typeface="Helvetica Neue Light"/>
                      </a:endParaRPr>
                    </a:p>
                  </a:txBody>
                  <a:tcPr marL="50800" marR="50800" marT="50800" marB="50800" anchor="ctr" horzOverflow="overflow">
                    <a:lnT w="6350">
                      <a:solidFill>
                        <a:srgbClr val="1A1919"/>
                      </a:solidFill>
                      <a:miter lim="400000"/>
                    </a:lnT>
                    <a:lnB w="6350">
                      <a:solidFill>
                        <a:srgbClr val="1A1919"/>
                      </a:solidFill>
                      <a:miter lim="400000"/>
                    </a:lnB>
                  </a:tcPr>
                </a:tc>
                <a:extLst>
                  <a:ext uri="{0D108BD9-81ED-4DB2-BD59-A6C34878D82A}">
                    <a16:rowId xmlns:a16="http://schemas.microsoft.com/office/drawing/2014/main" val="10005"/>
                  </a:ext>
                </a:extLst>
              </a:tr>
            </a:tbl>
          </a:graphicData>
        </a:graphic>
      </p:graphicFrame>
      <p:grpSp>
        <p:nvGrpSpPr>
          <p:cNvPr id="7" name="Gruppierung 8">
            <a:extLst>
              <a:ext uri="{FF2B5EF4-FFF2-40B4-BE49-F238E27FC236}">
                <a16:creationId xmlns:a16="http://schemas.microsoft.com/office/drawing/2014/main" id="{74F4CB62-9919-104F-8899-1106AC0ACD46}"/>
              </a:ext>
            </a:extLst>
          </p:cNvPr>
          <p:cNvGrpSpPr/>
          <p:nvPr/>
        </p:nvGrpSpPr>
        <p:grpSpPr>
          <a:xfrm>
            <a:off x="6853513" y="188640"/>
            <a:ext cx="1894951" cy="350834"/>
            <a:chOff x="6183089" y="6534550"/>
            <a:chExt cx="1894951" cy="350834"/>
          </a:xfrm>
        </p:grpSpPr>
        <p:pic>
          <p:nvPicPr>
            <p:cNvPr id="8" name="Bild 9">
              <a:extLst>
                <a:ext uri="{FF2B5EF4-FFF2-40B4-BE49-F238E27FC236}">
                  <a16:creationId xmlns:a16="http://schemas.microsoft.com/office/drawing/2014/main" id="{AA15AC52-74BE-1E40-9236-C9E4E189F3B1}"/>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l="2120" t="4618" r="3702" b="5115"/>
            <a:stretch/>
          </p:blipFill>
          <p:spPr>
            <a:xfrm flipV="1">
              <a:off x="6183089" y="6579643"/>
              <a:ext cx="399117" cy="260648"/>
            </a:xfrm>
            <a:prstGeom prst="rect">
              <a:avLst/>
            </a:prstGeom>
          </p:spPr>
        </p:pic>
        <p:pic>
          <p:nvPicPr>
            <p:cNvPr id="9" name="Bild 10">
              <a:extLst>
                <a:ext uri="{FF2B5EF4-FFF2-40B4-BE49-F238E27FC236}">
                  <a16:creationId xmlns:a16="http://schemas.microsoft.com/office/drawing/2014/main" id="{099257E1-2037-604E-BA0E-CB4C8EA30129}"/>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730209" y="6579643"/>
              <a:ext cx="605008" cy="260648"/>
            </a:xfrm>
            <a:prstGeom prst="rect">
              <a:avLst/>
            </a:prstGeom>
          </p:spPr>
        </p:pic>
        <p:pic>
          <p:nvPicPr>
            <p:cNvPr id="10" name="Bild 11">
              <a:extLst>
                <a:ext uri="{FF2B5EF4-FFF2-40B4-BE49-F238E27FC236}">
                  <a16:creationId xmlns:a16="http://schemas.microsoft.com/office/drawing/2014/main" id="{E30796E1-80B2-F442-9DCE-DF3A66F35480}"/>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l="42525" t="37609" r="42513" b="37975"/>
            <a:stretch/>
          </p:blipFill>
          <p:spPr>
            <a:xfrm>
              <a:off x="7372474" y="6534550"/>
              <a:ext cx="705566" cy="350834"/>
            </a:xfrm>
            <a:prstGeom prst="rect">
              <a:avLst/>
            </a:prstGeom>
          </p:spPr>
        </p:pic>
      </p:grpSp>
    </p:spTree>
    <p:extLst>
      <p:ext uri="{BB962C8B-B14F-4D97-AF65-F5344CB8AC3E}">
        <p14:creationId xmlns:p14="http://schemas.microsoft.com/office/powerpoint/2010/main" val="3784871958"/>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p:cNvSpPr>
            <a:spLocks noGrp="1"/>
          </p:cNvSpPr>
          <p:nvPr>
            <p:ph type="body" sz="half" idx="13"/>
          </p:nvPr>
        </p:nvSpPr>
        <p:spPr/>
        <p:txBody>
          <a:bodyPr/>
          <a:lstStyle/>
          <a:p>
            <a:pPr marL="0" marR="0" indent="0" algn="l" defTabSz="914414" rtl="0" latinLnBrk="0">
              <a:lnSpc>
                <a:spcPct val="100000"/>
              </a:lnSpc>
              <a:spcBef>
                <a:spcPts val="0"/>
              </a:spcBef>
              <a:spcAft>
                <a:spcPts val="0"/>
              </a:spcAft>
              <a:buClrTx/>
              <a:buSzTx/>
              <a:buFontTx/>
              <a:buNone/>
              <a:tabLst/>
            </a:pPr>
            <a:r>
              <a:rPr lang="de-DE" dirty="0"/>
              <a:t>03</a:t>
            </a:r>
          </a:p>
        </p:txBody>
      </p:sp>
      <p:sp>
        <p:nvSpPr>
          <p:cNvPr id="3" name="Textplatzhalter 2"/>
          <p:cNvSpPr>
            <a:spLocks noGrp="1"/>
          </p:cNvSpPr>
          <p:nvPr>
            <p:ph type="body" sz="quarter" idx="14"/>
          </p:nvPr>
        </p:nvSpPr>
        <p:spPr>
          <a:xfrm>
            <a:off x="3427082" y="1924052"/>
            <a:ext cx="3900427" cy="1384995"/>
          </a:xfrm>
        </p:spPr>
        <p:txBody>
          <a:bodyPr/>
          <a:lstStyle/>
          <a:p>
            <a:pPr marL="0" marR="0" indent="0" algn="l" defTabSz="825514" rtl="0" latinLnBrk="0">
              <a:lnSpc>
                <a:spcPct val="100000"/>
              </a:lnSpc>
              <a:spcBef>
                <a:spcPts val="0"/>
              </a:spcBef>
              <a:spcAft>
                <a:spcPts val="0"/>
              </a:spcAft>
              <a:buClrTx/>
              <a:buSzTx/>
              <a:buFontTx/>
              <a:buNone/>
              <a:tabLst/>
            </a:pPr>
            <a:r>
              <a:rPr lang="de-DE" dirty="0" err="1"/>
              <a:t>Sachstabdsberichte</a:t>
            </a:r>
            <a:endParaRPr lang="de-DE" dirty="0"/>
          </a:p>
          <a:p>
            <a:pPr marL="0" marR="0" indent="0" algn="l" defTabSz="825514" rtl="0" latinLnBrk="0">
              <a:lnSpc>
                <a:spcPct val="100000"/>
              </a:lnSpc>
              <a:spcBef>
                <a:spcPts val="0"/>
              </a:spcBef>
              <a:spcAft>
                <a:spcPts val="0"/>
              </a:spcAft>
              <a:buClrTx/>
              <a:buSzTx/>
              <a:buFontTx/>
              <a:buNone/>
              <a:tabLst/>
            </a:pPr>
            <a:r>
              <a:rPr lang="de-DE" dirty="0"/>
              <a:t>Und</a:t>
            </a:r>
          </a:p>
          <a:p>
            <a:pPr marL="0" marR="0" indent="0" algn="l" defTabSz="825514" rtl="0" latinLnBrk="0">
              <a:lnSpc>
                <a:spcPct val="100000"/>
              </a:lnSpc>
              <a:spcBef>
                <a:spcPts val="0"/>
              </a:spcBef>
              <a:spcAft>
                <a:spcPts val="0"/>
              </a:spcAft>
              <a:buClrTx/>
              <a:buSzTx/>
              <a:buFontTx/>
              <a:buNone/>
              <a:tabLst/>
            </a:pPr>
            <a:r>
              <a:rPr lang="de-DE" dirty="0"/>
              <a:t>beschlussvorlagen</a:t>
            </a:r>
          </a:p>
        </p:txBody>
      </p:sp>
      <p:grpSp>
        <p:nvGrpSpPr>
          <p:cNvPr id="7" name="Gruppierung 6"/>
          <p:cNvGrpSpPr/>
          <p:nvPr/>
        </p:nvGrpSpPr>
        <p:grpSpPr>
          <a:xfrm>
            <a:off x="6097028" y="5661248"/>
            <a:ext cx="2818196" cy="521765"/>
            <a:chOff x="7020272" y="5832179"/>
            <a:chExt cx="1894951" cy="350834"/>
          </a:xfrm>
        </p:grpSpPr>
        <p:pic>
          <p:nvPicPr>
            <p:cNvPr id="8" name="Bild 7"/>
            <p:cNvPicPr>
              <a:picLocks noChangeAspect="1"/>
            </p:cNvPicPr>
            <p:nvPr/>
          </p:nvPicPr>
          <p:blipFill rotWithShape="1">
            <a:blip r:embed="rId2" cstate="print">
              <a:extLst>
                <a:ext uri="{28A0092B-C50C-407E-A947-70E740481C1C}">
                  <a14:useLocalDpi xmlns:a14="http://schemas.microsoft.com/office/drawing/2010/main"/>
                </a:ext>
              </a:extLst>
            </a:blip>
            <a:srcRect l="2120" t="4618" r="3702" b="5115"/>
            <a:stretch/>
          </p:blipFill>
          <p:spPr>
            <a:xfrm flipV="1">
              <a:off x="7020272" y="5877272"/>
              <a:ext cx="399117" cy="260648"/>
            </a:xfrm>
            <a:prstGeom prst="rect">
              <a:avLst/>
            </a:prstGeom>
          </p:spPr>
        </p:pic>
        <p:pic>
          <p:nvPicPr>
            <p:cNvPr id="9" name="Bild 8"/>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567392" y="5877272"/>
              <a:ext cx="605008" cy="260648"/>
            </a:xfrm>
            <a:prstGeom prst="rect">
              <a:avLst/>
            </a:prstGeom>
          </p:spPr>
        </p:pic>
        <p:pic>
          <p:nvPicPr>
            <p:cNvPr id="10" name="Bild 9"/>
            <p:cNvPicPr>
              <a:picLocks noChangeAspect="1"/>
            </p:cNvPicPr>
            <p:nvPr/>
          </p:nvPicPr>
          <p:blipFill rotWithShape="1">
            <a:blip r:embed="rId4" cstate="print">
              <a:extLst>
                <a:ext uri="{28A0092B-C50C-407E-A947-70E740481C1C}">
                  <a14:useLocalDpi xmlns:a14="http://schemas.microsoft.com/office/drawing/2010/main"/>
                </a:ext>
              </a:extLst>
            </a:blip>
            <a:srcRect l="42525" t="37609" r="42513" b="37975"/>
            <a:stretch/>
          </p:blipFill>
          <p:spPr>
            <a:xfrm>
              <a:off x="8209657" y="5832179"/>
              <a:ext cx="705566" cy="350834"/>
            </a:xfrm>
            <a:prstGeom prst="rect">
              <a:avLst/>
            </a:prstGeom>
          </p:spPr>
        </p:pic>
      </p:grpSp>
    </p:spTree>
    <p:extLst>
      <p:ext uri="{BB962C8B-B14F-4D97-AF65-F5344CB8AC3E}">
        <p14:creationId xmlns:p14="http://schemas.microsoft.com/office/powerpoint/2010/main" val="1654278365"/>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p:cNvSpPr>
            <a:spLocks noGrp="1"/>
          </p:cNvSpPr>
          <p:nvPr>
            <p:ph type="body" sz="quarter" idx="12"/>
          </p:nvPr>
        </p:nvSpPr>
        <p:spPr/>
        <p:txBody>
          <a:bodyPr/>
          <a:lstStyle/>
          <a:p>
            <a:pPr marL="358780" marR="0" indent="-358780" algn="l" defTabSz="914414" rtl="0" latinLnBrk="0">
              <a:lnSpc>
                <a:spcPct val="100000"/>
              </a:lnSpc>
              <a:spcBef>
                <a:spcPts val="600"/>
              </a:spcBef>
              <a:spcAft>
                <a:spcPts val="0"/>
              </a:spcAft>
              <a:buClrTx/>
              <a:buSzTx/>
              <a:buFontTx/>
              <a:buNone/>
              <a:tabLst/>
            </a:pPr>
            <a:r>
              <a:rPr lang="de-DE" dirty="0" err="1"/>
              <a:t>bestandsemangement</a:t>
            </a:r>
            <a:endParaRPr lang="de-DE" dirty="0"/>
          </a:p>
        </p:txBody>
      </p:sp>
      <p:sp>
        <p:nvSpPr>
          <p:cNvPr id="3" name="Foliennummernplatzhalter 2"/>
          <p:cNvSpPr>
            <a:spLocks noGrp="1"/>
          </p:cNvSpPr>
          <p:nvPr>
            <p:ph type="sldNum" sz="quarter" idx="10"/>
          </p:nvPr>
        </p:nvSpPr>
        <p:spPr/>
        <p:txBody>
          <a:bodyPr/>
          <a:lstStyle/>
          <a:p>
            <a:fld id="{BF90182E-C5CF-BD44-A161-D2109A1C8FC1}" type="slidenum">
              <a:rPr lang="tr-TR" smtClean="0"/>
              <a:pPr/>
              <a:t>6</a:t>
            </a:fld>
            <a:endParaRPr lang="tr-TR" dirty="0"/>
          </a:p>
        </p:txBody>
      </p:sp>
      <p:sp>
        <p:nvSpPr>
          <p:cNvPr id="4" name="Textplatzhalter 3"/>
          <p:cNvSpPr>
            <a:spLocks noGrp="1"/>
          </p:cNvSpPr>
          <p:nvPr>
            <p:ph type="body" sz="quarter" idx="11"/>
          </p:nvPr>
        </p:nvSpPr>
        <p:spPr/>
        <p:txBody>
          <a:bodyPr/>
          <a:lstStyle/>
          <a:p>
            <a:endParaRPr lang="de-DE"/>
          </a:p>
        </p:txBody>
      </p:sp>
      <p:sp>
        <p:nvSpPr>
          <p:cNvPr id="5" name="Rechteck 4"/>
          <p:cNvSpPr/>
          <p:nvPr/>
        </p:nvSpPr>
        <p:spPr>
          <a:xfrm>
            <a:off x="667793" y="1579434"/>
            <a:ext cx="8008663" cy="4513864"/>
          </a:xfrm>
          <a:prstGeom prst="rect">
            <a:avLst/>
          </a:prstGeom>
          <a:solidFill>
            <a:srgbClr val="E6E7E8"/>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de-DE" sz="1800" b="0" i="0" u="none" strike="noStrike" cap="none" spc="0" normalizeH="0" baseline="0">
              <a:ln>
                <a:noFill/>
              </a:ln>
              <a:solidFill>
                <a:srgbClr val="000000"/>
              </a:solidFill>
              <a:effectLst/>
              <a:uFillTx/>
              <a:latin typeface="Frutiger 45 Light"/>
              <a:ea typeface="Frutiger 45 Light"/>
              <a:cs typeface="Frutiger 45 Light"/>
              <a:sym typeface="Frutiger 45 Light"/>
            </a:endParaRPr>
          </a:p>
        </p:txBody>
      </p:sp>
      <p:pic>
        <p:nvPicPr>
          <p:cNvPr id="6" name="Grafik 8"/>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67793" y="1631387"/>
            <a:ext cx="4480272" cy="4461911"/>
          </a:xfrm>
          <a:prstGeom prst="rect">
            <a:avLst/>
          </a:prstGeom>
        </p:spPr>
      </p:pic>
      <p:grpSp>
        <p:nvGrpSpPr>
          <p:cNvPr id="11" name="Gruppierung 10"/>
          <p:cNvGrpSpPr/>
          <p:nvPr/>
        </p:nvGrpSpPr>
        <p:grpSpPr>
          <a:xfrm>
            <a:off x="6853513" y="188640"/>
            <a:ext cx="1894951" cy="350834"/>
            <a:chOff x="6183089" y="6534550"/>
            <a:chExt cx="1894951" cy="350834"/>
          </a:xfrm>
        </p:grpSpPr>
        <p:pic>
          <p:nvPicPr>
            <p:cNvPr id="12" name="Bild 11"/>
            <p:cNvPicPr>
              <a:picLocks noChangeAspect="1"/>
            </p:cNvPicPr>
            <p:nvPr/>
          </p:nvPicPr>
          <p:blipFill rotWithShape="1">
            <a:blip r:embed="rId3" cstate="print">
              <a:extLst>
                <a:ext uri="{28A0092B-C50C-407E-A947-70E740481C1C}">
                  <a14:useLocalDpi xmlns:a14="http://schemas.microsoft.com/office/drawing/2010/main"/>
                </a:ext>
              </a:extLst>
            </a:blip>
            <a:srcRect l="2120" t="4618" r="3702" b="5115"/>
            <a:stretch/>
          </p:blipFill>
          <p:spPr>
            <a:xfrm flipV="1">
              <a:off x="6183089" y="6579643"/>
              <a:ext cx="399117" cy="260648"/>
            </a:xfrm>
            <a:prstGeom prst="rect">
              <a:avLst/>
            </a:prstGeom>
          </p:spPr>
        </p:pic>
        <p:pic>
          <p:nvPicPr>
            <p:cNvPr id="13" name="Bild 12"/>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730209" y="6579643"/>
              <a:ext cx="605008" cy="260648"/>
            </a:xfrm>
            <a:prstGeom prst="rect">
              <a:avLst/>
            </a:prstGeom>
          </p:spPr>
        </p:pic>
        <p:pic>
          <p:nvPicPr>
            <p:cNvPr id="14" name="Bild 13"/>
            <p:cNvPicPr>
              <a:picLocks noChangeAspect="1"/>
            </p:cNvPicPr>
            <p:nvPr/>
          </p:nvPicPr>
          <p:blipFill rotWithShape="1">
            <a:blip r:embed="rId5" cstate="print">
              <a:extLst>
                <a:ext uri="{28A0092B-C50C-407E-A947-70E740481C1C}">
                  <a14:useLocalDpi xmlns:a14="http://schemas.microsoft.com/office/drawing/2010/main"/>
                </a:ext>
              </a:extLst>
            </a:blip>
            <a:srcRect l="42525" t="37609" r="42513" b="37975"/>
            <a:stretch/>
          </p:blipFill>
          <p:spPr>
            <a:xfrm>
              <a:off x="7372474" y="6534550"/>
              <a:ext cx="705566" cy="350834"/>
            </a:xfrm>
            <a:prstGeom prst="rect">
              <a:avLst/>
            </a:prstGeom>
          </p:spPr>
        </p:pic>
      </p:grpSp>
    </p:spTree>
    <p:extLst>
      <p:ext uri="{BB962C8B-B14F-4D97-AF65-F5344CB8AC3E}">
        <p14:creationId xmlns:p14="http://schemas.microsoft.com/office/powerpoint/2010/main" val="386371152"/>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p:cNvSpPr>
            <a:spLocks noGrp="1"/>
          </p:cNvSpPr>
          <p:nvPr>
            <p:ph type="body" sz="quarter" idx="13"/>
          </p:nvPr>
        </p:nvSpPr>
        <p:spPr>
          <a:xfrm>
            <a:off x="558803" y="1832785"/>
            <a:ext cx="7623771" cy="3873368"/>
          </a:xfrm>
        </p:spPr>
        <p:txBody>
          <a:bodyPr/>
          <a:lstStyle/>
          <a:p>
            <a:pPr>
              <a:lnSpc>
                <a:spcPct val="150000"/>
              </a:lnSpc>
              <a:buSzPct val="50000"/>
              <a:defRPr sz="1500">
                <a:solidFill>
                  <a:srgbClr val="000000"/>
                </a:solidFill>
                <a:latin typeface="Helvetica Neue Light"/>
                <a:ea typeface="Helvetica Neue Light"/>
                <a:cs typeface="Helvetica Neue Light"/>
                <a:sym typeface="Helvetica Neue Light"/>
              </a:defRPr>
            </a:pPr>
            <a:r>
              <a:rPr lang="de-DE" dirty="0">
                <a:latin typeface="Corbel" charset="0"/>
                <a:ea typeface="Corbel" charset="0"/>
                <a:cs typeface="Corbel" charset="0"/>
              </a:rPr>
              <a:t>Teilnehmer: </a:t>
            </a:r>
          </a:p>
          <a:p>
            <a:pPr marL="452438" lvl="1" indent="-269875">
              <a:lnSpc>
                <a:spcPct val="150000"/>
              </a:lnSpc>
              <a:spcBef>
                <a:spcPts val="0"/>
              </a:spcBef>
              <a:buSzPct val="50000"/>
              <a:buFont typeface="Symbol" panose="05050102010706020507" pitchFamily="18" charset="2"/>
              <a:buChar char="-"/>
              <a:defRPr sz="1500">
                <a:solidFill>
                  <a:srgbClr val="000000"/>
                </a:solidFill>
                <a:latin typeface="Helvetica Neue Light"/>
                <a:ea typeface="Helvetica Neue Light"/>
                <a:cs typeface="Helvetica Neue Light"/>
                <a:sym typeface="Helvetica Neue Light"/>
              </a:defRPr>
            </a:pPr>
            <a:r>
              <a:rPr lang="de-DE" dirty="0">
                <a:latin typeface="Corbel" charset="0"/>
                <a:ea typeface="Corbel" charset="0"/>
                <a:cs typeface="Corbel" charset="0"/>
              </a:rPr>
              <a:t>Magdalena Häberle, Leiterin Referat 37, Steuerung EFRE im </a:t>
            </a:r>
            <a:r>
              <a:rPr lang="de-DE" dirty="0" err="1">
                <a:latin typeface="Corbel" charset="0"/>
                <a:ea typeface="Corbel" charset="0"/>
                <a:cs typeface="Corbel" charset="0"/>
              </a:rPr>
              <a:t>WiMin</a:t>
            </a:r>
            <a:r>
              <a:rPr lang="de-DE" dirty="0">
                <a:latin typeface="Corbel" charset="0"/>
                <a:ea typeface="Corbel" charset="0"/>
                <a:cs typeface="Corbel" charset="0"/>
              </a:rPr>
              <a:t> </a:t>
            </a:r>
          </a:p>
          <a:p>
            <a:pPr marL="452438" lvl="1" indent="-269875">
              <a:lnSpc>
                <a:spcPct val="150000"/>
              </a:lnSpc>
              <a:spcBef>
                <a:spcPts val="0"/>
              </a:spcBef>
              <a:buSzPct val="50000"/>
              <a:buFont typeface="Symbol" panose="05050102010706020507" pitchFamily="18" charset="2"/>
              <a:buChar char="-"/>
              <a:defRPr sz="1500">
                <a:solidFill>
                  <a:srgbClr val="000000"/>
                </a:solidFill>
                <a:latin typeface="Helvetica Neue Light"/>
                <a:ea typeface="Helvetica Neue Light"/>
                <a:cs typeface="Helvetica Neue Light"/>
                <a:sym typeface="Helvetica Neue Light"/>
              </a:defRPr>
            </a:pPr>
            <a:r>
              <a:rPr lang="de-DE" dirty="0">
                <a:latin typeface="Corbel" charset="0"/>
                <a:ea typeface="Corbel" charset="0"/>
                <a:cs typeface="Corbel" charset="0"/>
              </a:rPr>
              <a:t>Martin Schultheiß, Referat 37, Steuerung EFRE im </a:t>
            </a:r>
            <a:r>
              <a:rPr lang="de-DE" dirty="0" err="1">
                <a:latin typeface="Corbel" charset="0"/>
                <a:ea typeface="Corbel" charset="0"/>
                <a:cs typeface="Corbel" charset="0"/>
              </a:rPr>
              <a:t>WiMin</a:t>
            </a:r>
            <a:r>
              <a:rPr lang="de-DE" dirty="0">
                <a:latin typeface="Corbel" charset="0"/>
                <a:ea typeface="Corbel" charset="0"/>
                <a:cs typeface="Corbel" charset="0"/>
              </a:rPr>
              <a:t> </a:t>
            </a:r>
          </a:p>
          <a:p>
            <a:pPr marL="452438" lvl="1" indent="-269875">
              <a:lnSpc>
                <a:spcPct val="150000"/>
              </a:lnSpc>
              <a:spcBef>
                <a:spcPts val="0"/>
              </a:spcBef>
              <a:buSzPct val="50000"/>
              <a:buFont typeface="Symbol" panose="05050102010706020507" pitchFamily="18" charset="2"/>
              <a:buChar char="-"/>
              <a:defRPr sz="1500">
                <a:solidFill>
                  <a:srgbClr val="000000"/>
                </a:solidFill>
                <a:latin typeface="Helvetica Neue Light"/>
                <a:ea typeface="Helvetica Neue Light"/>
                <a:cs typeface="Helvetica Neue Light"/>
                <a:sym typeface="Helvetica Neue Light"/>
              </a:defRPr>
            </a:pPr>
            <a:r>
              <a:rPr lang="de-DE" dirty="0">
                <a:latin typeface="Corbel" charset="0"/>
                <a:ea typeface="Corbel" charset="0"/>
                <a:cs typeface="Corbel" charset="0"/>
              </a:rPr>
              <a:t>Franz Hummel, Referat 22 – Stadtsanierung, Gewerberecht, Preisrecht beim Regierungspräsidium Stuttgart </a:t>
            </a:r>
          </a:p>
          <a:p>
            <a:pPr>
              <a:lnSpc>
                <a:spcPct val="150000"/>
              </a:lnSpc>
              <a:buSzPct val="50000"/>
              <a:defRPr sz="1500">
                <a:solidFill>
                  <a:srgbClr val="000000"/>
                </a:solidFill>
                <a:latin typeface="Helvetica Neue Light"/>
                <a:ea typeface="Helvetica Neue Light"/>
                <a:cs typeface="Helvetica Neue Light"/>
                <a:sym typeface="Helvetica Neue Light"/>
              </a:defRPr>
            </a:pPr>
            <a:r>
              <a:rPr lang="de-DE" dirty="0">
                <a:latin typeface="Corbel" charset="0"/>
                <a:ea typeface="Corbel" charset="0"/>
                <a:cs typeface="Corbel" charset="0"/>
              </a:rPr>
              <a:t>Aktueller Sachstand und Projektübersicht </a:t>
            </a:r>
          </a:p>
          <a:p>
            <a:pPr>
              <a:lnSpc>
                <a:spcPct val="150000"/>
              </a:lnSpc>
              <a:buSzPct val="50000"/>
              <a:defRPr sz="1500">
                <a:solidFill>
                  <a:srgbClr val="000000"/>
                </a:solidFill>
                <a:latin typeface="Helvetica Neue Light"/>
                <a:ea typeface="Helvetica Neue Light"/>
                <a:cs typeface="Helvetica Neue Light"/>
                <a:sym typeface="Helvetica Neue Light"/>
              </a:defRPr>
            </a:pPr>
            <a:r>
              <a:rPr lang="de-DE" dirty="0">
                <a:latin typeface="Corbel" charset="0"/>
                <a:ea typeface="Corbel" charset="0"/>
                <a:cs typeface="Corbel" charset="0"/>
              </a:rPr>
              <a:t>Aktuelle Veranstaltungen:</a:t>
            </a:r>
          </a:p>
          <a:p>
            <a:pPr marL="452438" lvl="1" indent="-452438">
              <a:lnSpc>
                <a:spcPct val="150000"/>
              </a:lnSpc>
              <a:spcBef>
                <a:spcPts val="0"/>
              </a:spcBef>
              <a:buSzPct val="50000"/>
              <a:buFont typeface="Symbol" panose="05050102010706020507" pitchFamily="18" charset="2"/>
              <a:buChar char="-"/>
              <a:defRPr sz="1500">
                <a:solidFill>
                  <a:srgbClr val="000000"/>
                </a:solidFill>
                <a:latin typeface="Helvetica Neue Light"/>
                <a:ea typeface="Helvetica Neue Light"/>
                <a:cs typeface="Helvetica Neue Light"/>
                <a:sym typeface="Helvetica Neue Light"/>
              </a:defRPr>
            </a:pPr>
            <a:r>
              <a:rPr lang="de-DE" dirty="0">
                <a:latin typeface="Corbel" charset="0"/>
                <a:ea typeface="Corbel" charset="0"/>
                <a:cs typeface="Corbel" charset="0"/>
              </a:rPr>
              <a:t>Tag der offenen Tür: 	11.05.2017</a:t>
            </a:r>
          </a:p>
          <a:p>
            <a:pPr marL="452438" lvl="1" indent="-452438">
              <a:lnSpc>
                <a:spcPct val="150000"/>
              </a:lnSpc>
              <a:spcBef>
                <a:spcPts val="0"/>
              </a:spcBef>
              <a:buSzPct val="50000"/>
              <a:buFont typeface="Symbol" panose="05050102010706020507" pitchFamily="18" charset="2"/>
              <a:buChar char="-"/>
              <a:defRPr sz="1500">
                <a:solidFill>
                  <a:srgbClr val="000000"/>
                </a:solidFill>
                <a:latin typeface="Helvetica Neue Light"/>
                <a:ea typeface="Helvetica Neue Light"/>
                <a:cs typeface="Helvetica Neue Light"/>
                <a:sym typeface="Helvetica Neue Light"/>
              </a:defRPr>
            </a:pPr>
            <a:r>
              <a:rPr lang="de-DE" dirty="0">
                <a:latin typeface="Corbel" charset="0"/>
                <a:ea typeface="Corbel" charset="0"/>
                <a:cs typeface="Corbel" charset="0"/>
              </a:rPr>
              <a:t>EU-Begleitausschuss:  	01.06.2017</a:t>
            </a:r>
          </a:p>
          <a:p>
            <a:pPr>
              <a:lnSpc>
                <a:spcPct val="150000"/>
              </a:lnSpc>
              <a:buSzPct val="50000"/>
              <a:defRPr sz="1500">
                <a:solidFill>
                  <a:srgbClr val="000000"/>
                </a:solidFill>
                <a:latin typeface="Helvetica Neue Light"/>
                <a:ea typeface="Helvetica Neue Light"/>
                <a:cs typeface="Helvetica Neue Light"/>
                <a:sym typeface="Helvetica Neue Light"/>
              </a:defRPr>
            </a:pPr>
            <a:r>
              <a:rPr lang="de-DE" dirty="0">
                <a:latin typeface="Corbel" charset="0"/>
                <a:ea typeface="Corbel" charset="0"/>
                <a:cs typeface="Corbel" charset="0"/>
              </a:rPr>
              <a:t>Verschmelzung </a:t>
            </a:r>
            <a:r>
              <a:rPr lang="de-DE" dirty="0" err="1">
                <a:latin typeface="Corbel" charset="0"/>
                <a:ea typeface="Corbel" charset="0"/>
                <a:cs typeface="Corbel" charset="0"/>
              </a:rPr>
              <a:t>wtz</a:t>
            </a:r>
            <a:r>
              <a:rPr lang="de-DE" dirty="0">
                <a:latin typeface="Corbel" charset="0"/>
                <a:ea typeface="Corbel" charset="0"/>
                <a:cs typeface="Corbel" charset="0"/>
              </a:rPr>
              <a:t> Heilbronn GmbH / Stadtsiedlung Heilbronn GmbH</a:t>
            </a:r>
          </a:p>
          <a:p>
            <a:pPr marL="0" marR="0" indent="0" algn="l" defTabSz="457207" rtl="0" latinLnBrk="0">
              <a:lnSpc>
                <a:spcPct val="120000"/>
              </a:lnSpc>
              <a:spcBef>
                <a:spcPts val="0"/>
              </a:spcBef>
              <a:spcAft>
                <a:spcPts val="0"/>
              </a:spcAft>
              <a:buClrTx/>
              <a:buSzTx/>
              <a:buFontTx/>
              <a:buNone/>
              <a:tabLst/>
            </a:pPr>
            <a:endParaRPr lang="de-DE" dirty="0"/>
          </a:p>
        </p:txBody>
      </p:sp>
      <p:sp>
        <p:nvSpPr>
          <p:cNvPr id="3" name="Foliennummernplatzhalter 2"/>
          <p:cNvSpPr>
            <a:spLocks noGrp="1"/>
          </p:cNvSpPr>
          <p:nvPr>
            <p:ph type="sldNum" sz="quarter" idx="10"/>
          </p:nvPr>
        </p:nvSpPr>
        <p:spPr/>
        <p:txBody>
          <a:bodyPr/>
          <a:lstStyle/>
          <a:p>
            <a:fld id="{BF90182E-C5CF-BD44-A161-D2109A1C8FC1}" type="slidenum">
              <a:rPr lang="tr-TR" smtClean="0"/>
              <a:pPr/>
              <a:t>7</a:t>
            </a:fld>
            <a:endParaRPr lang="tr-TR" dirty="0"/>
          </a:p>
        </p:txBody>
      </p:sp>
      <p:sp>
        <p:nvSpPr>
          <p:cNvPr id="4" name="Textplatzhalter 3"/>
          <p:cNvSpPr>
            <a:spLocks noGrp="1"/>
          </p:cNvSpPr>
          <p:nvPr>
            <p:ph type="body" sz="quarter" idx="11"/>
          </p:nvPr>
        </p:nvSpPr>
        <p:spPr/>
        <p:txBody>
          <a:bodyPr/>
          <a:lstStyle/>
          <a:p>
            <a:endParaRPr lang="de-DE"/>
          </a:p>
        </p:txBody>
      </p:sp>
      <p:sp>
        <p:nvSpPr>
          <p:cNvPr id="5" name="Titel 4"/>
          <p:cNvSpPr>
            <a:spLocks noGrp="1"/>
          </p:cNvSpPr>
          <p:nvPr>
            <p:ph type="title"/>
          </p:nvPr>
        </p:nvSpPr>
        <p:spPr/>
        <p:txBody>
          <a:bodyPr/>
          <a:lstStyle/>
          <a:p>
            <a:pPr rtl="0"/>
            <a:r>
              <a:rPr lang="de-DE" dirty="0"/>
              <a:t>Termin 4.5.2017 </a:t>
            </a:r>
            <a:r>
              <a:rPr lang="de-DE" dirty="0" err="1"/>
              <a:t>wirtschaftsministerium</a:t>
            </a:r>
            <a:endParaRPr lang="de-DE" dirty="0"/>
          </a:p>
        </p:txBody>
      </p:sp>
      <p:grpSp>
        <p:nvGrpSpPr>
          <p:cNvPr id="18" name="Gruppierung 17"/>
          <p:cNvGrpSpPr/>
          <p:nvPr/>
        </p:nvGrpSpPr>
        <p:grpSpPr>
          <a:xfrm>
            <a:off x="6853513" y="188640"/>
            <a:ext cx="1894951" cy="350834"/>
            <a:chOff x="6183089" y="6534550"/>
            <a:chExt cx="1894951" cy="350834"/>
          </a:xfrm>
        </p:grpSpPr>
        <p:pic>
          <p:nvPicPr>
            <p:cNvPr id="19" name="Bild 18"/>
            <p:cNvPicPr>
              <a:picLocks noChangeAspect="1"/>
            </p:cNvPicPr>
            <p:nvPr/>
          </p:nvPicPr>
          <p:blipFill rotWithShape="1">
            <a:blip r:embed="rId2" cstate="print">
              <a:extLst>
                <a:ext uri="{28A0092B-C50C-407E-A947-70E740481C1C}">
                  <a14:useLocalDpi xmlns:a14="http://schemas.microsoft.com/office/drawing/2010/main"/>
                </a:ext>
              </a:extLst>
            </a:blip>
            <a:srcRect l="2120" t="4618" r="3702" b="5115"/>
            <a:stretch/>
          </p:blipFill>
          <p:spPr>
            <a:xfrm flipV="1">
              <a:off x="6183089" y="6579643"/>
              <a:ext cx="399117" cy="260648"/>
            </a:xfrm>
            <a:prstGeom prst="rect">
              <a:avLst/>
            </a:prstGeom>
          </p:spPr>
        </p:pic>
        <p:pic>
          <p:nvPicPr>
            <p:cNvPr id="20" name="Bild 19"/>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730209" y="6579643"/>
              <a:ext cx="605008" cy="260648"/>
            </a:xfrm>
            <a:prstGeom prst="rect">
              <a:avLst/>
            </a:prstGeom>
          </p:spPr>
        </p:pic>
        <p:pic>
          <p:nvPicPr>
            <p:cNvPr id="21" name="Bild 20"/>
            <p:cNvPicPr>
              <a:picLocks noChangeAspect="1"/>
            </p:cNvPicPr>
            <p:nvPr/>
          </p:nvPicPr>
          <p:blipFill rotWithShape="1">
            <a:blip r:embed="rId4" cstate="print">
              <a:extLst>
                <a:ext uri="{28A0092B-C50C-407E-A947-70E740481C1C}">
                  <a14:useLocalDpi xmlns:a14="http://schemas.microsoft.com/office/drawing/2010/main"/>
                </a:ext>
              </a:extLst>
            </a:blip>
            <a:srcRect l="42525" t="37609" r="42513" b="37975"/>
            <a:stretch/>
          </p:blipFill>
          <p:spPr>
            <a:xfrm>
              <a:off x="7372474" y="6534550"/>
              <a:ext cx="705566" cy="350834"/>
            </a:xfrm>
            <a:prstGeom prst="rect">
              <a:avLst/>
            </a:prstGeom>
          </p:spPr>
        </p:pic>
      </p:grpSp>
    </p:spTree>
    <p:extLst>
      <p:ext uri="{BB962C8B-B14F-4D97-AF65-F5344CB8AC3E}">
        <p14:creationId xmlns:p14="http://schemas.microsoft.com/office/powerpoint/2010/main" val="1795758203"/>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p:cNvSpPr>
            <a:spLocks noGrp="1"/>
          </p:cNvSpPr>
          <p:nvPr>
            <p:ph type="body" sz="quarter" idx="12"/>
          </p:nvPr>
        </p:nvSpPr>
        <p:spPr/>
        <p:txBody>
          <a:bodyPr/>
          <a:lstStyle/>
          <a:p>
            <a:pPr marL="358780" marR="0" indent="-358780" algn="l" defTabSz="914414" rtl="0" latinLnBrk="0">
              <a:lnSpc>
                <a:spcPct val="100000"/>
              </a:lnSpc>
              <a:spcBef>
                <a:spcPts val="600"/>
              </a:spcBef>
              <a:spcAft>
                <a:spcPts val="0"/>
              </a:spcAft>
              <a:buClrTx/>
              <a:buSzTx/>
              <a:buFontTx/>
              <a:buNone/>
              <a:tabLst/>
            </a:pPr>
            <a:r>
              <a:rPr lang="de-DE" dirty="0"/>
              <a:t>Weitere </a:t>
            </a:r>
            <a:r>
              <a:rPr lang="de-DE" dirty="0" err="1"/>
              <a:t>entwicklung</a:t>
            </a:r>
            <a:endParaRPr lang="de-DE" dirty="0"/>
          </a:p>
        </p:txBody>
      </p:sp>
      <p:sp>
        <p:nvSpPr>
          <p:cNvPr id="3" name="Foliennummernplatzhalter 2"/>
          <p:cNvSpPr>
            <a:spLocks noGrp="1"/>
          </p:cNvSpPr>
          <p:nvPr>
            <p:ph type="sldNum" sz="quarter" idx="10"/>
          </p:nvPr>
        </p:nvSpPr>
        <p:spPr/>
        <p:txBody>
          <a:bodyPr/>
          <a:lstStyle/>
          <a:p>
            <a:fld id="{BF90182E-C5CF-BD44-A161-D2109A1C8FC1}" type="slidenum">
              <a:rPr lang="tr-TR" smtClean="0"/>
              <a:pPr/>
              <a:t>8</a:t>
            </a:fld>
            <a:endParaRPr lang="tr-TR" dirty="0"/>
          </a:p>
        </p:txBody>
      </p:sp>
      <p:sp>
        <p:nvSpPr>
          <p:cNvPr id="4" name="Textplatzhalter 3"/>
          <p:cNvSpPr>
            <a:spLocks noGrp="1"/>
          </p:cNvSpPr>
          <p:nvPr>
            <p:ph type="body" sz="quarter" idx="11"/>
          </p:nvPr>
        </p:nvSpPr>
        <p:spPr/>
        <p:txBody>
          <a:bodyPr/>
          <a:lstStyle/>
          <a:p>
            <a:endParaRPr lang="de-DE"/>
          </a:p>
        </p:txBody>
      </p:sp>
      <p:pic>
        <p:nvPicPr>
          <p:cNvPr id="5" name="Bildplatzhalter 6"/>
          <p:cNvPicPr>
            <a:picLocks noChangeAspect="1"/>
          </p:cNvPicPr>
          <p:nvPr/>
        </p:nvPicPr>
        <p:blipFill rotWithShape="1">
          <a:blip r:embed="rId2" cstate="print">
            <a:extLst>
              <a:ext uri="{28A0092B-C50C-407E-A947-70E740481C1C}">
                <a14:useLocalDpi xmlns:a14="http://schemas.microsoft.com/office/drawing/2010/main"/>
              </a:ext>
            </a:extLst>
          </a:blip>
          <a:srcRect l="4699" r="5811"/>
          <a:stretch/>
        </p:blipFill>
        <p:spPr>
          <a:xfrm>
            <a:off x="667792" y="1579433"/>
            <a:ext cx="8008663" cy="4513865"/>
          </a:xfrm>
          <a:prstGeom prst="rect">
            <a:avLst/>
          </a:prstGeom>
          <a:ln w="12700">
            <a:miter lim="400000"/>
          </a:ln>
          <a:extLst>
            <a:ext uri="{C572A759-6A51-4108-AA02-DFA0A04FC94B}">
              <ma14:wrappingTextBoxFlag xmlns="" xmlns:ma14="http://schemas.microsoft.com/office/mac/drawingml/2011/main" val="1"/>
            </a:ext>
          </a:extLst>
        </p:spPr>
      </p:pic>
      <p:sp>
        <p:nvSpPr>
          <p:cNvPr id="6" name="Rechteck 5"/>
          <p:cNvSpPr/>
          <p:nvPr/>
        </p:nvSpPr>
        <p:spPr>
          <a:xfrm>
            <a:off x="5863519" y="1556793"/>
            <a:ext cx="2308881" cy="4752529"/>
          </a:xfrm>
          <a:prstGeom prst="rect">
            <a:avLst/>
          </a:prstGeom>
          <a:solidFill>
            <a:schemeClr val="bg1">
              <a:alpha val="76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de-DE" sz="1800" b="0" i="0" u="none" strike="noStrike" cap="none" spc="0" normalizeH="0" baseline="0">
              <a:ln>
                <a:noFill/>
              </a:ln>
              <a:solidFill>
                <a:srgbClr val="000000"/>
              </a:solidFill>
              <a:effectLst/>
              <a:uFillTx/>
              <a:latin typeface="Frutiger 45 Light"/>
              <a:ea typeface="Frutiger 45 Light"/>
              <a:cs typeface="Frutiger 45 Light"/>
              <a:sym typeface="Frutiger 45 Light"/>
            </a:endParaRPr>
          </a:p>
        </p:txBody>
      </p:sp>
      <p:sp>
        <p:nvSpPr>
          <p:cNvPr id="7" name="Textplatzhalter 4"/>
          <p:cNvSpPr txBox="1">
            <a:spLocks/>
          </p:cNvSpPr>
          <p:nvPr/>
        </p:nvSpPr>
        <p:spPr>
          <a:xfrm>
            <a:off x="5952556" y="2060575"/>
            <a:ext cx="2130805" cy="3529013"/>
          </a:xfrm>
          <a:prstGeom prst="rect">
            <a:avLst/>
          </a:prstGeom>
        </p:spPr>
        <p:txBody>
          <a:bodyPr/>
          <a:lstStyle>
            <a:lvl1pPr marL="358780" marR="0" indent="-358780" algn="l" defTabSz="914414" latinLnBrk="0">
              <a:lnSpc>
                <a:spcPct val="100000"/>
              </a:lnSpc>
              <a:spcBef>
                <a:spcPts val="600"/>
              </a:spcBef>
              <a:spcAft>
                <a:spcPts val="0"/>
              </a:spcAft>
              <a:buClrTx/>
              <a:buSzTx/>
              <a:buFontTx/>
              <a:buNone/>
              <a:tabLst/>
              <a:defRPr sz="1500" b="0" i="0" u="none" strike="noStrike" cap="none" spc="0" baseline="0">
                <a:ln>
                  <a:noFill/>
                </a:ln>
                <a:solidFill>
                  <a:schemeClr val="tx1">
                    <a:lumMod val="85000"/>
                    <a:lumOff val="15000"/>
                  </a:schemeClr>
                </a:solidFill>
                <a:uFillTx/>
                <a:latin typeface="corbel" charset="0"/>
                <a:ea typeface="Rotis SemiSans Light 45"/>
                <a:cs typeface="Rotis SemiSans Light 45"/>
                <a:sym typeface="Rotis SemiSans Light 45"/>
              </a:defRPr>
            </a:lvl1pPr>
            <a:lvl2pPr marL="814398" marR="0" indent="-357194" algn="l" defTabSz="914414" latinLnBrk="0">
              <a:lnSpc>
                <a:spcPct val="100000"/>
              </a:lnSpc>
              <a:spcBef>
                <a:spcPts val="600"/>
              </a:spcBef>
              <a:spcAft>
                <a:spcPts val="0"/>
              </a:spcAft>
              <a:buClrTx/>
              <a:buSzPct val="100000"/>
              <a:buFontTx/>
              <a:buChar char="&gt;"/>
              <a:tabLst/>
              <a:defRPr sz="1500" b="0" i="0" u="none" strike="noStrike" cap="none" spc="0" baseline="0">
                <a:ln>
                  <a:noFill/>
                </a:ln>
                <a:solidFill>
                  <a:schemeClr val="tx1">
                    <a:lumMod val="85000"/>
                    <a:lumOff val="15000"/>
                  </a:schemeClr>
                </a:solidFill>
                <a:uFillTx/>
                <a:latin typeface="corbel" charset="0"/>
                <a:ea typeface="Rotis SemiSans Light 45"/>
                <a:cs typeface="Rotis SemiSans Light 45"/>
                <a:sym typeface="Rotis SemiSans Light 45"/>
              </a:defRPr>
            </a:lvl2pPr>
            <a:lvl3pPr marL="1200169" marR="0" indent="-285754" algn="l" defTabSz="914414" latinLnBrk="0">
              <a:lnSpc>
                <a:spcPct val="100000"/>
              </a:lnSpc>
              <a:spcBef>
                <a:spcPts val="600"/>
              </a:spcBef>
              <a:spcAft>
                <a:spcPts val="0"/>
              </a:spcAft>
              <a:buClrTx/>
              <a:buSzPct val="100000"/>
              <a:buFontTx/>
              <a:buChar char="&gt;"/>
              <a:tabLst/>
              <a:defRPr sz="1500" b="0" i="0" u="none" strike="noStrike" cap="none" spc="0" baseline="0">
                <a:ln>
                  <a:noFill/>
                </a:ln>
                <a:solidFill>
                  <a:schemeClr val="tx1">
                    <a:lumMod val="85000"/>
                    <a:lumOff val="15000"/>
                  </a:schemeClr>
                </a:solidFill>
                <a:uFillTx/>
                <a:latin typeface="corbel" charset="0"/>
                <a:ea typeface="Rotis SemiSans Light 45"/>
                <a:cs typeface="Rotis SemiSans Light 45"/>
                <a:sym typeface="Rotis SemiSans Light 45"/>
              </a:defRPr>
            </a:lvl3pPr>
            <a:lvl4pPr marL="1657376" marR="0" indent="-285754" algn="l" defTabSz="914414" latinLnBrk="0">
              <a:lnSpc>
                <a:spcPct val="100000"/>
              </a:lnSpc>
              <a:spcBef>
                <a:spcPts val="600"/>
              </a:spcBef>
              <a:spcAft>
                <a:spcPts val="0"/>
              </a:spcAft>
              <a:buClrTx/>
              <a:buSzPct val="100000"/>
              <a:buFontTx/>
              <a:buChar char="&gt;"/>
              <a:tabLst/>
              <a:defRPr sz="1500" b="0" i="0" u="none" strike="noStrike" cap="none" spc="0" baseline="0">
                <a:ln>
                  <a:noFill/>
                </a:ln>
                <a:solidFill>
                  <a:schemeClr val="tx1">
                    <a:lumMod val="85000"/>
                    <a:lumOff val="15000"/>
                  </a:schemeClr>
                </a:solidFill>
                <a:uFillTx/>
                <a:latin typeface="corbel" charset="0"/>
                <a:ea typeface="Rotis SemiSans Light 45"/>
                <a:cs typeface="Rotis SemiSans Light 45"/>
                <a:sym typeface="Rotis SemiSans Light 45"/>
              </a:defRPr>
            </a:lvl4pPr>
            <a:lvl5pPr marL="2114583" marR="0" indent="-285754" algn="l" defTabSz="914414" latinLnBrk="0">
              <a:lnSpc>
                <a:spcPct val="100000"/>
              </a:lnSpc>
              <a:spcBef>
                <a:spcPts val="600"/>
              </a:spcBef>
              <a:spcAft>
                <a:spcPts val="0"/>
              </a:spcAft>
              <a:buClrTx/>
              <a:buSzPct val="100000"/>
              <a:buFontTx/>
              <a:buChar char="&gt;"/>
              <a:tabLst/>
              <a:defRPr sz="1500" b="0" i="0" u="none" strike="noStrike" cap="none" spc="0" baseline="0">
                <a:ln>
                  <a:noFill/>
                </a:ln>
                <a:solidFill>
                  <a:schemeClr val="tx1">
                    <a:lumMod val="85000"/>
                    <a:lumOff val="15000"/>
                  </a:schemeClr>
                </a:solidFill>
                <a:uFillTx/>
                <a:latin typeface="corbel" charset="0"/>
                <a:ea typeface="Rotis SemiSans Light 45"/>
                <a:cs typeface="Rotis SemiSans Light 45"/>
                <a:sym typeface="Rotis SemiSans Light 45"/>
              </a:defRPr>
            </a:lvl5pPr>
            <a:lvl6pPr marL="2571790" marR="0" indent="-285754" algn="l" defTabSz="914414" latinLnBrk="0">
              <a:lnSpc>
                <a:spcPct val="100000"/>
              </a:lnSpc>
              <a:spcBef>
                <a:spcPts val="600"/>
              </a:spcBef>
              <a:spcAft>
                <a:spcPts val="0"/>
              </a:spcAft>
              <a:buClrTx/>
              <a:buSzPct val="100000"/>
              <a:buFontTx/>
              <a:buChar char="•"/>
              <a:tabLst/>
              <a:defRPr sz="2500" b="0" i="0" u="none" strike="noStrike" cap="none" spc="0" baseline="0">
                <a:ln>
                  <a:noFill/>
                </a:ln>
                <a:solidFill>
                  <a:schemeClr val="accent2"/>
                </a:solidFill>
                <a:uFillTx/>
                <a:latin typeface="Rotis SemiSans Light 45"/>
                <a:ea typeface="Rotis SemiSans Light 45"/>
                <a:cs typeface="Rotis SemiSans Light 45"/>
                <a:sym typeface="Rotis SemiSans Light 45"/>
              </a:defRPr>
            </a:lvl6pPr>
            <a:lvl7pPr marL="3028998" marR="0" indent="-285754" algn="l" defTabSz="914414" latinLnBrk="0">
              <a:lnSpc>
                <a:spcPct val="100000"/>
              </a:lnSpc>
              <a:spcBef>
                <a:spcPts val="600"/>
              </a:spcBef>
              <a:spcAft>
                <a:spcPts val="0"/>
              </a:spcAft>
              <a:buClrTx/>
              <a:buSzPct val="100000"/>
              <a:buFontTx/>
              <a:buChar char="•"/>
              <a:tabLst/>
              <a:defRPr sz="2500" b="0" i="0" u="none" strike="noStrike" cap="none" spc="0" baseline="0">
                <a:ln>
                  <a:noFill/>
                </a:ln>
                <a:solidFill>
                  <a:schemeClr val="accent2"/>
                </a:solidFill>
                <a:uFillTx/>
                <a:latin typeface="Rotis SemiSans Light 45"/>
                <a:ea typeface="Rotis SemiSans Light 45"/>
                <a:cs typeface="Rotis SemiSans Light 45"/>
                <a:sym typeface="Rotis SemiSans Light 45"/>
              </a:defRPr>
            </a:lvl7pPr>
            <a:lvl8pPr marL="3486204" marR="0" indent="-285754" algn="l" defTabSz="914414" latinLnBrk="0">
              <a:lnSpc>
                <a:spcPct val="100000"/>
              </a:lnSpc>
              <a:spcBef>
                <a:spcPts val="600"/>
              </a:spcBef>
              <a:spcAft>
                <a:spcPts val="0"/>
              </a:spcAft>
              <a:buClrTx/>
              <a:buSzPct val="100000"/>
              <a:buFontTx/>
              <a:buChar char="•"/>
              <a:tabLst/>
              <a:defRPr sz="2500" b="0" i="0" u="none" strike="noStrike" cap="none" spc="0" baseline="0">
                <a:ln>
                  <a:noFill/>
                </a:ln>
                <a:solidFill>
                  <a:schemeClr val="accent2"/>
                </a:solidFill>
                <a:uFillTx/>
                <a:latin typeface="Rotis SemiSans Light 45"/>
                <a:ea typeface="Rotis SemiSans Light 45"/>
                <a:cs typeface="Rotis SemiSans Light 45"/>
                <a:sym typeface="Rotis SemiSans Light 45"/>
              </a:defRPr>
            </a:lvl8pPr>
            <a:lvl9pPr marL="3943412" marR="0" indent="-285754" algn="l" defTabSz="914414" latinLnBrk="0">
              <a:lnSpc>
                <a:spcPct val="100000"/>
              </a:lnSpc>
              <a:spcBef>
                <a:spcPts val="600"/>
              </a:spcBef>
              <a:spcAft>
                <a:spcPts val="0"/>
              </a:spcAft>
              <a:buClrTx/>
              <a:buSzPct val="100000"/>
              <a:buFontTx/>
              <a:buChar char="•"/>
              <a:tabLst/>
              <a:defRPr sz="2500" b="0" i="0" u="none" strike="noStrike" cap="none" spc="0" baseline="0">
                <a:ln>
                  <a:noFill/>
                </a:ln>
                <a:solidFill>
                  <a:schemeClr val="accent2"/>
                </a:solidFill>
                <a:uFillTx/>
                <a:latin typeface="Rotis SemiSans Light 45"/>
                <a:ea typeface="Rotis SemiSans Light 45"/>
                <a:cs typeface="Rotis SemiSans Light 45"/>
                <a:sym typeface="Rotis SemiSans Light 45"/>
              </a:defRPr>
            </a:lvl9pPr>
          </a:lstStyle>
          <a:p>
            <a:pPr marL="7938" indent="-7938" rtl="0" hangingPunct="1"/>
            <a:r>
              <a:rPr lang="de-DE" dirty="0"/>
              <a:t>Baueintrag eingereicht</a:t>
            </a:r>
          </a:p>
          <a:p>
            <a:pPr marL="7938" indent="-7938" rtl="0" hangingPunct="1"/>
            <a:r>
              <a:rPr lang="de-DE" dirty="0"/>
              <a:t>GU-Vertrag unterschrieben</a:t>
            </a:r>
          </a:p>
        </p:txBody>
      </p:sp>
      <p:grpSp>
        <p:nvGrpSpPr>
          <p:cNvPr id="21" name="Gruppierung 20"/>
          <p:cNvGrpSpPr/>
          <p:nvPr/>
        </p:nvGrpSpPr>
        <p:grpSpPr>
          <a:xfrm>
            <a:off x="6853513" y="188640"/>
            <a:ext cx="1894951" cy="350834"/>
            <a:chOff x="6183089" y="6534550"/>
            <a:chExt cx="1894951" cy="350834"/>
          </a:xfrm>
        </p:grpSpPr>
        <p:pic>
          <p:nvPicPr>
            <p:cNvPr id="22" name="Bild 21"/>
            <p:cNvPicPr>
              <a:picLocks noChangeAspect="1"/>
            </p:cNvPicPr>
            <p:nvPr/>
          </p:nvPicPr>
          <p:blipFill rotWithShape="1">
            <a:blip r:embed="rId3" cstate="print">
              <a:extLst>
                <a:ext uri="{28A0092B-C50C-407E-A947-70E740481C1C}">
                  <a14:useLocalDpi xmlns:a14="http://schemas.microsoft.com/office/drawing/2010/main"/>
                </a:ext>
              </a:extLst>
            </a:blip>
            <a:srcRect l="2120" t="4618" r="3702" b="5115"/>
            <a:stretch/>
          </p:blipFill>
          <p:spPr>
            <a:xfrm flipV="1">
              <a:off x="6183089" y="6579643"/>
              <a:ext cx="399117" cy="260648"/>
            </a:xfrm>
            <a:prstGeom prst="rect">
              <a:avLst/>
            </a:prstGeom>
          </p:spPr>
        </p:pic>
        <p:pic>
          <p:nvPicPr>
            <p:cNvPr id="23" name="Bild 22"/>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730209" y="6579643"/>
              <a:ext cx="605008" cy="260648"/>
            </a:xfrm>
            <a:prstGeom prst="rect">
              <a:avLst/>
            </a:prstGeom>
          </p:spPr>
        </p:pic>
        <p:pic>
          <p:nvPicPr>
            <p:cNvPr id="24" name="Bild 23"/>
            <p:cNvPicPr>
              <a:picLocks noChangeAspect="1"/>
            </p:cNvPicPr>
            <p:nvPr/>
          </p:nvPicPr>
          <p:blipFill rotWithShape="1">
            <a:blip r:embed="rId5" cstate="print">
              <a:extLst>
                <a:ext uri="{28A0092B-C50C-407E-A947-70E740481C1C}">
                  <a14:useLocalDpi xmlns:a14="http://schemas.microsoft.com/office/drawing/2010/main"/>
                </a:ext>
              </a:extLst>
            </a:blip>
            <a:srcRect l="42525" t="37609" r="42513" b="37975"/>
            <a:stretch/>
          </p:blipFill>
          <p:spPr>
            <a:xfrm>
              <a:off x="7372474" y="6534550"/>
              <a:ext cx="705566" cy="350834"/>
            </a:xfrm>
            <a:prstGeom prst="rect">
              <a:avLst/>
            </a:prstGeom>
          </p:spPr>
        </p:pic>
      </p:grpSp>
    </p:spTree>
    <p:extLst>
      <p:ext uri="{BB962C8B-B14F-4D97-AF65-F5344CB8AC3E}">
        <p14:creationId xmlns:p14="http://schemas.microsoft.com/office/powerpoint/2010/main" val="277604819"/>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p:cNvSpPr>
            <a:spLocks noGrp="1"/>
          </p:cNvSpPr>
          <p:nvPr>
            <p:ph type="body" sz="half" idx="13"/>
          </p:nvPr>
        </p:nvSpPr>
        <p:spPr/>
        <p:txBody>
          <a:bodyPr/>
          <a:lstStyle/>
          <a:p>
            <a:pPr marL="0" marR="0" indent="0" algn="l" defTabSz="914414" rtl="0" latinLnBrk="0">
              <a:lnSpc>
                <a:spcPct val="100000"/>
              </a:lnSpc>
              <a:spcBef>
                <a:spcPts val="0"/>
              </a:spcBef>
              <a:spcAft>
                <a:spcPts val="0"/>
              </a:spcAft>
              <a:buClrTx/>
              <a:buSzTx/>
              <a:buFontTx/>
              <a:buNone/>
              <a:tabLst/>
            </a:pPr>
            <a:r>
              <a:rPr lang="de-DE" dirty="0"/>
              <a:t>04</a:t>
            </a:r>
          </a:p>
        </p:txBody>
      </p:sp>
      <p:sp>
        <p:nvSpPr>
          <p:cNvPr id="3" name="Textplatzhalter 2"/>
          <p:cNvSpPr>
            <a:spLocks noGrp="1"/>
          </p:cNvSpPr>
          <p:nvPr>
            <p:ph type="body" sz="quarter" idx="14"/>
          </p:nvPr>
        </p:nvSpPr>
        <p:spPr>
          <a:xfrm>
            <a:off x="3427082" y="1924052"/>
            <a:ext cx="2018501" cy="523220"/>
          </a:xfrm>
        </p:spPr>
        <p:txBody>
          <a:bodyPr/>
          <a:lstStyle/>
          <a:p>
            <a:pPr marL="0" marR="0" indent="0" algn="l" defTabSz="825514" rtl="0" latinLnBrk="0">
              <a:lnSpc>
                <a:spcPct val="100000"/>
              </a:lnSpc>
              <a:spcBef>
                <a:spcPts val="0"/>
              </a:spcBef>
              <a:spcAft>
                <a:spcPts val="0"/>
              </a:spcAft>
              <a:buClrTx/>
              <a:buSzTx/>
              <a:buFontTx/>
              <a:buNone/>
              <a:tabLst/>
            </a:pPr>
            <a:r>
              <a:rPr lang="de-DE" dirty="0"/>
              <a:t>sonstiges</a:t>
            </a:r>
          </a:p>
        </p:txBody>
      </p:sp>
      <p:grpSp>
        <p:nvGrpSpPr>
          <p:cNvPr id="4" name="Gruppierung 3"/>
          <p:cNvGrpSpPr/>
          <p:nvPr/>
        </p:nvGrpSpPr>
        <p:grpSpPr>
          <a:xfrm>
            <a:off x="6097028" y="5661248"/>
            <a:ext cx="2818196" cy="521765"/>
            <a:chOff x="7020272" y="5832179"/>
            <a:chExt cx="1894951" cy="350834"/>
          </a:xfrm>
        </p:grpSpPr>
        <p:pic>
          <p:nvPicPr>
            <p:cNvPr id="5" name="Bild 4"/>
            <p:cNvPicPr>
              <a:picLocks noChangeAspect="1"/>
            </p:cNvPicPr>
            <p:nvPr/>
          </p:nvPicPr>
          <p:blipFill rotWithShape="1">
            <a:blip r:embed="rId2" cstate="print">
              <a:extLst>
                <a:ext uri="{28A0092B-C50C-407E-A947-70E740481C1C}">
                  <a14:useLocalDpi xmlns:a14="http://schemas.microsoft.com/office/drawing/2010/main"/>
                </a:ext>
              </a:extLst>
            </a:blip>
            <a:srcRect l="2120" t="4618" r="3702" b="5115"/>
            <a:stretch/>
          </p:blipFill>
          <p:spPr>
            <a:xfrm flipV="1">
              <a:off x="7020272" y="5877272"/>
              <a:ext cx="399117" cy="260648"/>
            </a:xfrm>
            <a:prstGeom prst="rect">
              <a:avLst/>
            </a:prstGeom>
          </p:spPr>
        </p:pic>
        <p:pic>
          <p:nvPicPr>
            <p:cNvPr id="6" name="Bild 5"/>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567392" y="5877272"/>
              <a:ext cx="605008" cy="260648"/>
            </a:xfrm>
            <a:prstGeom prst="rect">
              <a:avLst/>
            </a:prstGeom>
          </p:spPr>
        </p:pic>
        <p:pic>
          <p:nvPicPr>
            <p:cNvPr id="7" name="Bild 6"/>
            <p:cNvPicPr>
              <a:picLocks noChangeAspect="1"/>
            </p:cNvPicPr>
            <p:nvPr/>
          </p:nvPicPr>
          <p:blipFill rotWithShape="1">
            <a:blip r:embed="rId4" cstate="print">
              <a:extLst>
                <a:ext uri="{28A0092B-C50C-407E-A947-70E740481C1C}">
                  <a14:useLocalDpi xmlns:a14="http://schemas.microsoft.com/office/drawing/2010/main"/>
                </a:ext>
              </a:extLst>
            </a:blip>
            <a:srcRect l="42525" t="37609" r="42513" b="37975"/>
            <a:stretch/>
          </p:blipFill>
          <p:spPr>
            <a:xfrm>
              <a:off x="8209657" y="5832179"/>
              <a:ext cx="705566" cy="350834"/>
            </a:xfrm>
            <a:prstGeom prst="rect">
              <a:avLst/>
            </a:prstGeom>
          </p:spPr>
        </p:pic>
      </p:grpSp>
    </p:spTree>
    <p:extLst>
      <p:ext uri="{BB962C8B-B14F-4D97-AF65-F5344CB8AC3E}">
        <p14:creationId xmlns:p14="http://schemas.microsoft.com/office/powerpoint/2010/main" val="741650640"/>
      </p:ext>
    </p:extLst>
  </p:cSld>
  <p:clrMapOvr>
    <a:masterClrMapping/>
  </p:clrMapOvr>
  <p:transition spd="med"/>
</p:sld>
</file>

<file path=ppt/theme/theme1.xml><?xml version="1.0" encoding="utf-8"?>
<a:theme xmlns:a="http://schemas.openxmlformats.org/drawingml/2006/main" name="SRH Holding">
  <a:themeElements>
    <a:clrScheme name="SRH Holding">
      <a:dk1>
        <a:srgbClr val="000000"/>
      </a:dk1>
      <a:lt1>
        <a:srgbClr val="FFFFFF"/>
      </a:lt1>
      <a:dk2>
        <a:srgbClr val="A7A7A7"/>
      </a:dk2>
      <a:lt2>
        <a:srgbClr val="535353"/>
      </a:lt2>
      <a:accent1>
        <a:srgbClr val="FF388C"/>
      </a:accent1>
      <a:accent2>
        <a:srgbClr val="E40059"/>
      </a:accent2>
      <a:accent3>
        <a:srgbClr val="9C007F"/>
      </a:accent3>
      <a:accent4>
        <a:srgbClr val="68007F"/>
      </a:accent4>
      <a:accent5>
        <a:srgbClr val="005BD3"/>
      </a:accent5>
      <a:accent6>
        <a:srgbClr val="00349E"/>
      </a:accent6>
      <a:hlink>
        <a:srgbClr val="0000FF"/>
      </a:hlink>
      <a:folHlink>
        <a:srgbClr val="FF00FF"/>
      </a:folHlink>
    </a:clrScheme>
    <a:fontScheme name="SRH Holding">
      <a:majorFont>
        <a:latin typeface="Calibri"/>
        <a:ea typeface="Calibri"/>
        <a:cs typeface="Calibri"/>
      </a:majorFont>
      <a:minorFont>
        <a:latin typeface="Helvetica"/>
        <a:ea typeface="Helvetica"/>
        <a:cs typeface="Helvetica"/>
      </a:minorFont>
    </a:fontScheme>
    <a:fmtScheme name="SRH Holding">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Frutiger 45 Light"/>
            <a:ea typeface="Frutiger 45 Light"/>
            <a:cs typeface="Frutiger 45 Light"/>
            <a:sym typeface="Frutiger 45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Frutiger 45 Light"/>
            <a:ea typeface="Frutiger 45 Light"/>
            <a:cs typeface="Frutiger 45 Light"/>
            <a:sym typeface="Frutiger 45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SRH Holding">
  <a:themeElements>
    <a:clrScheme name="SRH Holding">
      <a:dk1>
        <a:srgbClr val="000000"/>
      </a:dk1>
      <a:lt1>
        <a:srgbClr val="FFFFFF"/>
      </a:lt1>
      <a:dk2>
        <a:srgbClr val="A7A7A7"/>
      </a:dk2>
      <a:lt2>
        <a:srgbClr val="535353"/>
      </a:lt2>
      <a:accent1>
        <a:srgbClr val="FF388C"/>
      </a:accent1>
      <a:accent2>
        <a:srgbClr val="E40059"/>
      </a:accent2>
      <a:accent3>
        <a:srgbClr val="9C007F"/>
      </a:accent3>
      <a:accent4>
        <a:srgbClr val="68007F"/>
      </a:accent4>
      <a:accent5>
        <a:srgbClr val="005BD3"/>
      </a:accent5>
      <a:accent6>
        <a:srgbClr val="00349E"/>
      </a:accent6>
      <a:hlink>
        <a:srgbClr val="0000FF"/>
      </a:hlink>
      <a:folHlink>
        <a:srgbClr val="FF00FF"/>
      </a:folHlink>
    </a:clrScheme>
    <a:fontScheme name="SRH Holding">
      <a:majorFont>
        <a:latin typeface="Calibri"/>
        <a:ea typeface="Calibri"/>
        <a:cs typeface="Calibri"/>
      </a:majorFont>
      <a:minorFont>
        <a:latin typeface="Helvetica"/>
        <a:ea typeface="Helvetica"/>
        <a:cs typeface="Helvetica"/>
      </a:minorFont>
    </a:fontScheme>
    <a:fmtScheme name="SRH Holding">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Frutiger 45 Light"/>
            <a:ea typeface="Frutiger 45 Light"/>
            <a:cs typeface="Frutiger 45 Light"/>
            <a:sym typeface="Frutiger 45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Frutiger 45 Light"/>
            <a:ea typeface="Frutiger 45 Light"/>
            <a:cs typeface="Frutiger 45 Light"/>
            <a:sym typeface="Frutiger 45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139</Words>
  <Application>Microsoft Macintosh PowerPoint</Application>
  <PresentationFormat>Bildschirmpräsentation (4:3)</PresentationFormat>
  <Paragraphs>41</Paragraphs>
  <Slides>9</Slides>
  <Notes>0</Notes>
  <HiddenSlides>0</HiddenSlides>
  <MMClips>0</MMClips>
  <ScaleCrop>false</ScaleCrop>
  <HeadingPairs>
    <vt:vector size="6" baseType="variant">
      <vt:variant>
        <vt:lpstr>Verwendete Schriftarten</vt:lpstr>
      </vt:variant>
      <vt:variant>
        <vt:i4>13</vt:i4>
      </vt:variant>
      <vt:variant>
        <vt:lpstr>Design</vt:lpstr>
      </vt:variant>
      <vt:variant>
        <vt:i4>1</vt:i4>
      </vt:variant>
      <vt:variant>
        <vt:lpstr>Folientitel</vt:lpstr>
      </vt:variant>
      <vt:variant>
        <vt:i4>9</vt:i4>
      </vt:variant>
    </vt:vector>
  </HeadingPairs>
  <TitlesOfParts>
    <vt:vector size="23" baseType="lpstr">
      <vt:lpstr>Arial</vt:lpstr>
      <vt:lpstr>Calibri</vt:lpstr>
      <vt:lpstr>Corbel</vt:lpstr>
      <vt:lpstr>Corbel</vt:lpstr>
      <vt:lpstr>Frutiger 45 Light</vt:lpstr>
      <vt:lpstr>Frutiger LT Std 45 Light</vt:lpstr>
      <vt:lpstr>Helvetica Neue</vt:lpstr>
      <vt:lpstr>Helvetica Neue Light</vt:lpstr>
      <vt:lpstr>Helvetica Neue Medium</vt:lpstr>
      <vt:lpstr>Helvetica Neue Thin</vt:lpstr>
      <vt:lpstr>Rotis SemiSans Bold 65</vt:lpstr>
      <vt:lpstr>Rotis SemiSans Light 45</vt:lpstr>
      <vt:lpstr>Symbol</vt:lpstr>
      <vt:lpstr>SRH Holding</vt:lpstr>
      <vt:lpstr>PowerPoint-Präsentation</vt:lpstr>
      <vt:lpstr>PowerPoint-Präsentation</vt:lpstr>
      <vt:lpstr>PowerPoint-Präsentation</vt:lpstr>
      <vt:lpstr>PowerPoint-Präsentation</vt:lpstr>
      <vt:lpstr>PowerPoint-Präsentation</vt:lpstr>
      <vt:lpstr>PowerPoint-Präsentation</vt:lpstr>
      <vt:lpstr>Termin 4.5.2017 wirtschaftsministerium</vt:lpstr>
      <vt:lpstr>PowerPoint-Präsentation</vt:lpstr>
      <vt:lpstr>PowerPoint-Präsentation</vt:lpstr>
    </vt:vector>
  </TitlesOfParts>
  <LinksUpToDate>false</LinksUpToDate>
  <SharedDoc>false</SharedDoc>
  <HyperlinksChanged>false</HyperlinksChanged>
  <AppVersion>16.0009</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Boehmer, Helena</dc:creator>
  <cp:lastModifiedBy>Rene Marks</cp:lastModifiedBy>
  <cp:revision>95</cp:revision>
  <cp:lastPrinted>2017-05-09T10:18:46Z</cp:lastPrinted>
  <dcterms:modified xsi:type="dcterms:W3CDTF">2018-01-30T13:30:20Z</dcterms:modified>
</cp:coreProperties>
</file>